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474" y="-9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51649" y="553968"/>
            <a:ext cx="5904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Eyes Wide Open"/>
                <a:cs typeface="KG Eyes Wide Open"/>
              </a:rPr>
              <a:t>Gatlin’s Gazette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4029" y="2094435"/>
            <a:ext cx="2155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smtClean="0">
                <a:latin typeface="Shadows Into Light"/>
                <a:cs typeface="Shadows Into Light"/>
              </a:rPr>
              <a:t>August </a:t>
            </a:r>
            <a:r>
              <a:rPr lang="en-US" sz="2000" smtClean="0">
                <a:latin typeface="Shadows Into Light"/>
                <a:cs typeface="Shadows Into Light"/>
              </a:rPr>
              <a:t>2019</a:t>
            </a:r>
            <a:endParaRPr lang="en-US" sz="2000" dirty="0" smtClean="0">
              <a:latin typeface="Shadows Into Light"/>
              <a:cs typeface="Shadows Into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" y="2500304"/>
            <a:ext cx="33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The Teacher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95562" y="2652704"/>
            <a:ext cx="336710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Shadows Into Light"/>
                <a:cs typeface="Shadows Into Light"/>
              </a:rPr>
              <a:t>Important Dates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9060" y="5677273"/>
            <a:ext cx="245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hadows Into Light"/>
                <a:cs typeface="Shadows Into Light"/>
              </a:rPr>
              <a:t>Reminders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50232" y="5791573"/>
            <a:ext cx="299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What’s Coming Up In…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945" y="7898930"/>
            <a:ext cx="2640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hadows Into Light"/>
                <a:cs typeface="Shadows Into Light"/>
              </a:rPr>
              <a:t>Contact Ms. Gatlin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49006" y="3248234"/>
            <a:ext cx="299012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Comic Sans MS" panose="030F0702030302020204" pitchFamily="66" charset="0"/>
              </a:rPr>
              <a:t>We have made it through the </a:t>
            </a:r>
            <a:r>
              <a:rPr lang="en-US" sz="1300" dirty="0" smtClean="0">
                <a:latin typeface="Comic Sans MS" panose="030F0702030302020204" pitchFamily="66" charset="0"/>
              </a:rPr>
              <a:t>first 3 weeks! </a:t>
            </a:r>
            <a:r>
              <a:rPr lang="en-US" sz="1300" dirty="0" smtClean="0">
                <a:latin typeface="Comic Sans MS" panose="030F0702030302020204" pitchFamily="66" charset="0"/>
              </a:rPr>
              <a:t>The students have learned about </a:t>
            </a:r>
            <a:r>
              <a:rPr sz="1300" dirty="0" smtClean="0">
                <a:latin typeface="Comic Sans MS" panose="030F0702030302020204" pitchFamily="66" charset="0"/>
              </a:rPr>
              <a:t>PBIS (Positive Behavior and Instruction Support) rules and procedures in the classroom and school. </a:t>
            </a:r>
            <a:r>
              <a:rPr lang="en-US" sz="1300" dirty="0" smtClean="0">
                <a:latin typeface="Comic Sans MS" panose="030F0702030302020204" pitchFamily="66" charset="0"/>
              </a:rPr>
              <a:t>We have a great group of students, and I am very excited to see them grow as a family this year!</a:t>
            </a:r>
          </a:p>
          <a:p>
            <a:r>
              <a:rPr lang="en-US" sz="1300" dirty="0" smtClean="0">
                <a:latin typeface="Comic Sans MS" panose="030F0702030302020204" pitchFamily="66" charset="0"/>
              </a:rPr>
              <a:t>This year you will see your child become more responsible, and grow academically as well as socially! It is going to be a great year!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33624" y="3071016"/>
            <a:ext cx="281650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erlin Sans FB Demi" panose="020E0802020502020306" pitchFamily="34" charset="0"/>
              </a:rPr>
              <a:t>August 30: Giftwrap Fundraiser begins</a:t>
            </a:r>
          </a:p>
          <a:p>
            <a:r>
              <a:rPr lang="en-US" sz="1200" dirty="0" smtClean="0">
                <a:latin typeface="Berlin Sans FB Demi" panose="020E0802020502020306" pitchFamily="34" charset="0"/>
              </a:rPr>
              <a:t>Field Trip Permission Slips and $15 due</a:t>
            </a:r>
            <a:endParaRPr lang="en-US" sz="1200" dirty="0" smtClean="0">
              <a:latin typeface="Berlin Sans FB Demi" panose="020E0802020502020306" pitchFamily="34" charset="0"/>
            </a:endParaRPr>
          </a:p>
          <a:p>
            <a:r>
              <a:rPr lang="en-US" sz="1200" dirty="0" smtClean="0">
                <a:latin typeface="Berlin Sans FB Demi" panose="020E0802020502020306" pitchFamily="34" charset="0"/>
              </a:rPr>
              <a:t>September 2: </a:t>
            </a:r>
            <a:r>
              <a:rPr lang="en-US" sz="1200" dirty="0" smtClean="0">
                <a:latin typeface="Berlin Sans FB Demi" panose="020E0802020502020306" pitchFamily="34" charset="0"/>
              </a:rPr>
              <a:t>Labor Day- No </a:t>
            </a:r>
            <a:r>
              <a:rPr lang="en-US" sz="1200" dirty="0" smtClean="0">
                <a:latin typeface="Berlin Sans FB Demi" panose="020E0802020502020306" pitchFamily="34" charset="0"/>
              </a:rPr>
              <a:t>school</a:t>
            </a:r>
          </a:p>
          <a:p>
            <a:r>
              <a:rPr lang="en-US" sz="1200" dirty="0" smtClean="0">
                <a:latin typeface="Berlin Sans FB Demi" panose="020E0802020502020306" pitchFamily="34" charset="0"/>
              </a:rPr>
              <a:t>September 3: Field Trip</a:t>
            </a:r>
          </a:p>
          <a:p>
            <a:r>
              <a:rPr lang="en-US" sz="1200" dirty="0" smtClean="0">
                <a:latin typeface="Berlin Sans FB Demi" panose="020E0802020502020306" pitchFamily="34" charset="0"/>
              </a:rPr>
              <a:t>September 12: Chick-Fil-A Night</a:t>
            </a:r>
            <a:endParaRPr lang="en-US" sz="1200" dirty="0" smtClean="0">
              <a:latin typeface="Berlin Sans FB Demi" panose="020E0802020502020306" pitchFamily="34" charset="0"/>
            </a:endParaRPr>
          </a:p>
          <a:p>
            <a:r>
              <a:rPr lang="en-US" sz="1200" dirty="0" smtClean="0"/>
              <a:t> </a:t>
            </a:r>
            <a:endParaRPr lang="en-US" sz="1200" dirty="0" smtClean="0"/>
          </a:p>
          <a:p>
            <a:endParaRPr lang="en-US" sz="11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878254" y="6006394"/>
            <a:ext cx="27037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All transportation changes must be in writing. Emails and texts are not accepted.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School begins at 7:30, and ends at 2:30.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Please sign the agenda and reading log each night. Students are to read 20 minutes every night.</a:t>
            </a: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537" y="6160905"/>
            <a:ext cx="29603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200" dirty="0" smtClean="0">
                <a:latin typeface="Britannic Bold" panose="020B0903060703020204" pitchFamily="34" charset="0"/>
              </a:rPr>
              <a:t>Reading:</a:t>
            </a:r>
            <a:r>
              <a:rPr lang="en-US" sz="1200" dirty="0" smtClean="0">
                <a:latin typeface="Britannic Bold" panose="020B0903060703020204" pitchFamily="34" charset="0"/>
              </a:rPr>
              <a:t> We will be working on building their reading stamina, as well as, introducing the elements of a story.</a:t>
            </a:r>
            <a:r>
              <a:rPr sz="1200" dirty="0" smtClean="0">
                <a:latin typeface="Britannic Bold" panose="020B0903060703020204" pitchFamily="34" charset="0"/>
              </a:rPr>
              <a:t> </a:t>
            </a:r>
            <a:endParaRPr lang="en-US" sz="1200" dirty="0" smtClean="0">
              <a:latin typeface="Britannic Bold" panose="020B0903060703020204" pitchFamily="34" charset="0"/>
            </a:endParaRPr>
          </a:p>
          <a:p>
            <a:r>
              <a:rPr sz="1200" dirty="0" smtClean="0">
                <a:latin typeface="Britannic Bold" panose="020B0903060703020204" pitchFamily="34" charset="0"/>
              </a:rPr>
              <a:t>Language Arts:</a:t>
            </a:r>
            <a:r>
              <a:rPr lang="en-US" sz="1200" dirty="0" smtClean="0">
                <a:latin typeface="Britannic Bold" panose="020B0903060703020204" pitchFamily="34" charset="0"/>
              </a:rPr>
              <a:t> We are learning about nouns, verbs, adjectives, and adverbs. We will also begin our personal narratives!</a:t>
            </a:r>
            <a:r>
              <a:rPr sz="1200" dirty="0" smtClean="0">
                <a:latin typeface="Britannic Bold" panose="020B0903060703020204" pitchFamily="34" charset="0"/>
              </a:rPr>
              <a:t> </a:t>
            </a:r>
            <a:endParaRPr lang="en-US" sz="1200" dirty="0" smtClean="0">
              <a:latin typeface="Britannic Bold" panose="020B0903060703020204" pitchFamily="34" charset="0"/>
            </a:endParaRPr>
          </a:p>
          <a:p>
            <a:r>
              <a:rPr sz="1200" dirty="0" smtClean="0">
                <a:latin typeface="Britannic Bold" panose="020B0903060703020204" pitchFamily="34" charset="0"/>
              </a:rPr>
              <a:t>Math:</a:t>
            </a:r>
            <a:r>
              <a:rPr lang="en-US" sz="1200" dirty="0" smtClean="0">
                <a:latin typeface="Britannic Bold" panose="020B0903060703020204" pitchFamily="34" charset="0"/>
              </a:rPr>
              <a:t> We have begun reviewing place value and rounding. We will also learn more about addition and subtraction.</a:t>
            </a:r>
            <a:r>
              <a:rPr sz="1200" dirty="0" smtClean="0">
                <a:latin typeface="Britannic Bold" panose="020B0903060703020204" pitchFamily="34" charset="0"/>
              </a:rPr>
              <a:t> </a:t>
            </a:r>
            <a:endParaRPr lang="en-US" sz="1200" dirty="0" smtClean="0">
              <a:latin typeface="Britannic Bold" panose="020B0903060703020204" pitchFamily="34" charset="0"/>
            </a:endParaRPr>
          </a:p>
          <a:p>
            <a:r>
              <a:rPr sz="1200" dirty="0" smtClean="0">
                <a:latin typeface="Britannic Bold" panose="020B0903060703020204" pitchFamily="34" charset="0"/>
              </a:rPr>
              <a:t>Science:</a:t>
            </a:r>
            <a:r>
              <a:rPr lang="en-US" sz="1200" dirty="0" smtClean="0">
                <a:latin typeface="Britannic Bold" panose="020B0903060703020204" pitchFamily="34" charset="0"/>
              </a:rPr>
              <a:t> We will learn about pollution and conservation.</a:t>
            </a:r>
            <a:r>
              <a:rPr sz="1200" dirty="0" smtClean="0">
                <a:latin typeface="Britannic Bold" panose="020B0903060703020204" pitchFamily="34" charset="0"/>
              </a:rPr>
              <a:t> </a:t>
            </a:r>
            <a:endParaRPr lang="en-US" sz="1200" dirty="0" smtClean="0">
              <a:latin typeface="Britannic Bold" panose="020B0903060703020204" pitchFamily="34" charset="0"/>
            </a:endParaRPr>
          </a:p>
          <a:p>
            <a:r>
              <a:rPr sz="1200" dirty="0" smtClean="0">
                <a:latin typeface="Britannic Bold" panose="020B0903060703020204" pitchFamily="34" charset="0"/>
              </a:rPr>
              <a:t>Social Studies:</a:t>
            </a:r>
            <a:r>
              <a:rPr lang="en-US" sz="1200" dirty="0" smtClean="0">
                <a:latin typeface="Britannic Bold" panose="020B0903060703020204" pitchFamily="34" charset="0"/>
              </a:rPr>
              <a:t> We will explore our world by learning about </a:t>
            </a:r>
            <a:r>
              <a:rPr lang="en-US" sz="1200" dirty="0" smtClean="0">
                <a:latin typeface="Britannic Bold" panose="020B0903060703020204" pitchFamily="34" charset="0"/>
              </a:rPr>
              <a:t>maps.</a:t>
            </a:r>
            <a:endParaRPr lang="en-US" sz="1200" dirty="0" smtClean="0">
              <a:latin typeface="Britannic Bold" panose="020B0903060703020204" pitchFamily="34" charset="0"/>
            </a:endParaRPr>
          </a:p>
          <a:p>
            <a:r>
              <a:rPr lang="en-US" sz="1200" dirty="0" smtClean="0">
                <a:latin typeface="Britannic Bold" panose="020B0903060703020204" pitchFamily="34" charset="0"/>
              </a:rPr>
              <a:t>Homework: Read 20 minutes each night and study for any upcoming quizzes or tests.</a:t>
            </a:r>
            <a:endParaRPr sz="1200" dirty="0" smtClean="0">
              <a:latin typeface="Britannic Bold" panose="020B0903060703020204" pitchFamily="34" charset="0"/>
            </a:endParaRPr>
          </a:p>
          <a:p>
            <a:endParaRPr lang="en-US" sz="1200" dirty="0">
              <a:latin typeface="Shadows Into Light"/>
              <a:cs typeface="Shadows Into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41946" y="8357651"/>
            <a:ext cx="2853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hadows Into Light"/>
                <a:cs typeface="Shadows Into Light"/>
              </a:rPr>
              <a:t>• </a:t>
            </a:r>
            <a:r>
              <a:rPr lang="en-US" sz="1400" b="1" dirty="0" smtClean="0">
                <a:latin typeface="Shadows Into Light"/>
                <a:cs typeface="Shadows Into Light"/>
              </a:rPr>
              <a:t>Email:</a:t>
            </a:r>
            <a:r>
              <a:rPr lang="en-US" sz="1400" dirty="0" smtClean="0">
                <a:latin typeface="Shadows Into Light"/>
                <a:cs typeface="Shadows Into Light"/>
              </a:rPr>
              <a:t> sgatlin@cartersvilleschools.org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47204" y="4174378"/>
            <a:ext cx="2608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latin typeface="Shadows Into Light"/>
              <a:cs typeface="Shadows Into Light"/>
            </a:endParaRPr>
          </a:p>
          <a:p>
            <a:pPr algn="ctr"/>
            <a:r>
              <a:rPr lang="en-US" sz="1600" b="1" dirty="0" smtClean="0">
                <a:latin typeface="Shadows Into Light"/>
                <a:cs typeface="Shadows Into Light"/>
              </a:rPr>
              <a:t> August Birthdays!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4273" y="4554550"/>
            <a:ext cx="177287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>
                <a:latin typeface="Bernard MT Condensed" panose="02050806060905020404" pitchFamily="18" charset="0"/>
              </a:rPr>
              <a:t>Joseph</a:t>
            </a:r>
          </a:p>
          <a:p>
            <a:pPr algn="ctr"/>
            <a:r>
              <a:rPr lang="en-US" sz="1600" dirty="0" err="1" smtClean="0">
                <a:latin typeface="Bernard MT Condensed" panose="02050806060905020404" pitchFamily="18" charset="0"/>
              </a:rPr>
              <a:t>Onir</a:t>
            </a:r>
            <a:endParaRPr lang="en-US" sz="1600" dirty="0" smtClean="0">
              <a:latin typeface="Bernard MT Condensed" panose="02050806060905020404" pitchFamily="18" charset="0"/>
            </a:endParaRPr>
          </a:p>
          <a:p>
            <a:pPr algn="ctr"/>
            <a:r>
              <a:rPr lang="en-US" sz="1600" dirty="0" smtClean="0">
                <a:latin typeface="Bernard MT Condensed" panose="02050806060905020404" pitchFamily="18" charset="0"/>
              </a:rPr>
              <a:t>Ethan</a:t>
            </a:r>
            <a:endParaRPr lang="en-US" sz="1600" dirty="0" smtClean="0">
              <a:latin typeface="Bernard MT Condensed" panose="02050806060905020404" pitchFamily="18" charset="0"/>
            </a:endParaRPr>
          </a:p>
          <a:p>
            <a:pPr algn="ctr"/>
            <a:endParaRPr lang="en-US" sz="1600" dirty="0" smtClean="0"/>
          </a:p>
          <a:p>
            <a:endParaRPr lang="en-US" sz="1200" dirty="0" smtClean="0"/>
          </a:p>
          <a:p>
            <a:r>
              <a:rPr lang="en-US" sz="1200" dirty="0" smtClean="0"/>
              <a:t> </a:t>
            </a:r>
          </a:p>
          <a:p>
            <a:endParaRPr lang="en-US" sz="1100" dirty="0" smtClean="0"/>
          </a:p>
        </p:txBody>
      </p:sp>
      <p:pic>
        <p:nvPicPr>
          <p:cNvPr id="2" name="Picture 1" descr="&lt;strong&gt;balloon&lt;/strong&gt; clipart - kamaci images - Blog.h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042" y="4698985"/>
            <a:ext cx="570149" cy="837713"/>
          </a:xfrm>
          <a:prstGeom prst="rect">
            <a:avLst/>
          </a:prstGeom>
        </p:spPr>
      </p:pic>
      <p:pic>
        <p:nvPicPr>
          <p:cNvPr id="3" name="Picture 2" descr="Clipart - &lt;strong&gt;Ladybug&lt;/strong&gt;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449" y="928150"/>
            <a:ext cx="696127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298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Berlin Sans FB Demi</vt:lpstr>
      <vt:lpstr>Bernard MT Condensed</vt:lpstr>
      <vt:lpstr>Britannic Bold</vt:lpstr>
      <vt:lpstr>Calibri</vt:lpstr>
      <vt:lpstr>Comic Sans MS</vt:lpstr>
      <vt:lpstr>KG Eyes Wide Open</vt:lpstr>
      <vt:lpstr>Palatino Linotype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Susanne Gatlin</cp:lastModifiedBy>
  <cp:revision>22</cp:revision>
  <dcterms:created xsi:type="dcterms:W3CDTF">2018-08-16T01:59:38Z</dcterms:created>
  <dcterms:modified xsi:type="dcterms:W3CDTF">2019-08-27T17:43:55Z</dcterms:modified>
</cp:coreProperties>
</file>