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78" y="-117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51649" y="553968"/>
            <a:ext cx="5904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KG Eyes Wide Open"/>
                <a:cs typeface="KG Eyes Wide Open"/>
              </a:rPr>
              <a:t>Gatlin’s Gazette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2828" y="2075749"/>
            <a:ext cx="2155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Shadows Into Light"/>
                <a:cs typeface="Shadows Into Light"/>
              </a:rPr>
              <a:t>Nov/Dec 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" y="2500304"/>
            <a:ext cx="33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b="1" dirty="0">
                <a:latin typeface="Shadows Into Light"/>
                <a:cs typeface="Shadows Into Light"/>
              </a:rPr>
              <a:t>The Teacher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95562" y="2652704"/>
            <a:ext cx="336710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latin typeface="Shadows Into Light"/>
                <a:cs typeface="Shadows Into Light"/>
              </a:rPr>
              <a:t>Important Dates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9060" y="5677273"/>
            <a:ext cx="245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hadows Into Light"/>
                <a:cs typeface="Shadows Into Light"/>
              </a:rPr>
              <a:t>Reminders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50232" y="5791573"/>
            <a:ext cx="299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hadows Into Light"/>
                <a:cs typeface="Shadows Into Light"/>
              </a:rPr>
              <a:t>What’s Coming Up In…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945" y="7898930"/>
            <a:ext cx="2640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Shadows Into Light"/>
                <a:cs typeface="Shadows Into Light"/>
              </a:rPr>
              <a:t>Contact Ms. Gatlin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49006" y="3248234"/>
            <a:ext cx="29901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Our next field trip will be to the Grand Theatre December 6. 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Please remember to sign and return progress reports.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Our holiday party will be December 20. More info to come.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Please help your child to complete and return homework daily.</a:t>
            </a:r>
          </a:p>
          <a:p>
            <a:r>
              <a:rPr lang="en-US" sz="1200" dirty="0">
                <a:latin typeface="Comic Sans MS" panose="030F0702030302020204" pitchFamily="66" charset="0"/>
              </a:rPr>
              <a:t>Read </a:t>
            </a:r>
            <a:r>
              <a:rPr lang="en-US" sz="1200">
                <a:latin typeface="Comic Sans MS" panose="030F0702030302020204" pitchFamily="66" charset="0"/>
              </a:rPr>
              <a:t>every night!</a:t>
            </a:r>
            <a:endParaRPr lang="en-US" sz="1200" dirty="0">
              <a:latin typeface="Comic Sans MS" panose="030F0702030302020204" pitchFamily="66" charset="0"/>
            </a:endParaRPr>
          </a:p>
          <a:p>
            <a:r>
              <a:rPr lang="en-US" sz="1200" dirty="0">
                <a:latin typeface="Comic Sans MS" panose="030F0702030302020204" pitchFamily="66" charset="0"/>
              </a:rPr>
              <a:t>Please check agendas every day, initial, and write the title of books your child reads.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47204" y="3071016"/>
            <a:ext cx="2702925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erlin Sans FB Demi" panose="020E0802020502020306" pitchFamily="34" charset="0"/>
              </a:rPr>
              <a:t>Nov. 11/25-11/29: Thanksgiving Break</a:t>
            </a:r>
          </a:p>
          <a:p>
            <a:r>
              <a:rPr lang="en-US" sz="1200" dirty="0">
                <a:latin typeface="Berlin Sans FB Demi" panose="020E0802020502020306" pitchFamily="34" charset="0"/>
              </a:rPr>
              <a:t>Dec. 6: Nutcracker (Field Trip)</a:t>
            </a:r>
          </a:p>
          <a:p>
            <a:r>
              <a:rPr lang="en-US" sz="1200" dirty="0">
                <a:latin typeface="Berlin Sans FB Demi" panose="020E0802020502020306" pitchFamily="34" charset="0"/>
              </a:rPr>
              <a:t>Dec. 12: Chick-Fil-A Night</a:t>
            </a:r>
          </a:p>
          <a:p>
            <a:r>
              <a:rPr lang="en-US" sz="1200" dirty="0">
                <a:latin typeface="Berlin Sans FB Demi" panose="020E0802020502020306" pitchFamily="34" charset="0"/>
              </a:rPr>
              <a:t>Dec. 20: Winter Break Begins</a:t>
            </a:r>
          </a:p>
          <a:p>
            <a:r>
              <a:rPr lang="en-US" sz="1200" dirty="0">
                <a:latin typeface="Berlin Sans FB Demi" panose="020E0802020502020306" pitchFamily="34" charset="0"/>
              </a:rPr>
              <a:t>Jan. 7: Back to School</a:t>
            </a:r>
          </a:p>
          <a:p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878254" y="6006394"/>
            <a:ext cx="270379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100" dirty="0">
                <a:latin typeface="Palatino Linotype" panose="02040502050505030304" pitchFamily="18" charset="0"/>
                <a:cs typeface="Shadows Into Light"/>
              </a:rPr>
              <a:t>All transportation changes must be in writing (a note, not in the agenda). Emails and texts are not accepted.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100" dirty="0">
                <a:latin typeface="Palatino Linotype" panose="02040502050505030304" pitchFamily="18" charset="0"/>
                <a:cs typeface="Shadows Into Light"/>
              </a:rPr>
              <a:t>School begins at 7:30, and ends at 2:30.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100" dirty="0">
                <a:latin typeface="Palatino Linotype" panose="02040502050505030304" pitchFamily="18" charset="0"/>
                <a:cs typeface="Shadows Into Light"/>
              </a:rPr>
              <a:t>Please sign the agenda and log the books read each night. Students are to read 20 minutes every night.</a:t>
            </a: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537" y="6138939"/>
            <a:ext cx="3039593" cy="3376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000" dirty="0">
                <a:latin typeface="Britannic Bold" panose="020B0903060703020204" pitchFamily="34" charset="0"/>
              </a:rPr>
              <a:t>Reading:</a:t>
            </a:r>
            <a:r>
              <a:rPr lang="en-US" sz="1000" dirty="0">
                <a:latin typeface="Britannic Bold" panose="020B0903060703020204" pitchFamily="34" charset="0"/>
              </a:rPr>
              <a:t> We are working on building their reading stamina, as well as, elements of non-fiction: text features, context clues, main idea, key details, and point of view.</a:t>
            </a:r>
          </a:p>
          <a:p>
            <a:r>
              <a:rPr sz="1000" dirty="0">
                <a:latin typeface="Britannic Bold" panose="020B0903060703020204" pitchFamily="34" charset="0"/>
              </a:rPr>
              <a:t>Language Arts:</a:t>
            </a:r>
            <a:r>
              <a:rPr lang="en-US" sz="1000" dirty="0">
                <a:latin typeface="Britannic Bold" panose="020B0903060703020204" pitchFamily="34" charset="0"/>
              </a:rPr>
              <a:t> We are learning about nouns, verbs, adjectives, and adverbs. We started writing informational stories. We will also be writing opinion pieces. </a:t>
            </a:r>
          </a:p>
          <a:p>
            <a:r>
              <a:rPr sz="1000" dirty="0">
                <a:latin typeface="Britannic Bold" panose="020B0903060703020204" pitchFamily="34" charset="0"/>
              </a:rPr>
              <a:t>Math:</a:t>
            </a:r>
            <a:r>
              <a:rPr lang="en-US" sz="1000" dirty="0">
                <a:latin typeface="Britannic Bold" panose="020B0903060703020204" pitchFamily="34" charset="0"/>
              </a:rPr>
              <a:t> We are working on multiplication, number patterns, skip counting, arrays, equal groups, repeated addition, division, perimeter, area, and solving 2 step word problems.</a:t>
            </a:r>
          </a:p>
          <a:p>
            <a:r>
              <a:rPr lang="en-US" sz="1000" dirty="0">
                <a:latin typeface="Britannic Bold" panose="020B0903060703020204" pitchFamily="34" charset="0"/>
              </a:rPr>
              <a:t>Science</a:t>
            </a:r>
            <a:r>
              <a:rPr sz="1000" dirty="0">
                <a:latin typeface="Britannic Bold" panose="020B0903060703020204" pitchFamily="34" charset="0"/>
              </a:rPr>
              <a:t>:</a:t>
            </a:r>
            <a:r>
              <a:rPr lang="en-US" sz="1000" dirty="0">
                <a:latin typeface="Britannic Bold" panose="020B0903060703020204" pitchFamily="34" charset="0"/>
              </a:rPr>
              <a:t> We are studying habitats and regions in Georgia. </a:t>
            </a:r>
          </a:p>
          <a:p>
            <a:r>
              <a:rPr lang="en-US" sz="1000" dirty="0">
                <a:latin typeface="Britannic Bold" panose="020B0903060703020204" pitchFamily="34" charset="0"/>
              </a:rPr>
              <a:t>Social Studies: We are learning about the 3 branches of government.</a:t>
            </a:r>
          </a:p>
          <a:p>
            <a:r>
              <a:rPr lang="en-US" sz="1000" dirty="0">
                <a:latin typeface="Britannic Bold" panose="020B0903060703020204" pitchFamily="34" charset="0"/>
              </a:rPr>
              <a:t>Homework: Read 20 minutes each night and study for any upcoming quizzes or tests. Practice addition and subtraction with regrouping, as well as multiplication and division facts. </a:t>
            </a:r>
            <a:endParaRPr sz="1000" dirty="0">
              <a:latin typeface="Britannic Bold" panose="020B0903060703020204" pitchFamily="34" charset="0"/>
            </a:endParaRPr>
          </a:p>
          <a:p>
            <a:endParaRPr lang="en-US" sz="1200" dirty="0">
              <a:latin typeface="Shadows Into Light"/>
              <a:cs typeface="Shadows Into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41946" y="8357651"/>
            <a:ext cx="2853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hadows Into Light"/>
                <a:cs typeface="Shadows Into Light"/>
              </a:rPr>
              <a:t>• </a:t>
            </a:r>
            <a:r>
              <a:rPr lang="en-US" sz="1400" b="1" dirty="0">
                <a:latin typeface="Shadows Into Light"/>
                <a:cs typeface="Shadows Into Light"/>
              </a:rPr>
              <a:t>Email:</a:t>
            </a:r>
            <a:r>
              <a:rPr lang="en-US" sz="1400" dirty="0">
                <a:latin typeface="Shadows Into Light"/>
                <a:cs typeface="Shadows Into Light"/>
              </a:rPr>
              <a:t> sgatlin@cartersvilleschools.org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47204" y="4174378"/>
            <a:ext cx="2608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Shadows Into Light"/>
                <a:cs typeface="Shadows Into Light"/>
              </a:rPr>
              <a:t> </a:t>
            </a:r>
            <a:r>
              <a:rPr lang="en-US" sz="1600" b="1" i="1" u="sng" dirty="0">
                <a:latin typeface="Shadows Into Light"/>
                <a:cs typeface="Shadows Into Light"/>
              </a:rPr>
              <a:t>Nov/Dec Birthdays!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47205" y="4574595"/>
            <a:ext cx="163447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lgerian" panose="04020705040A02060702" pitchFamily="82" charset="0"/>
              </a:rPr>
              <a:t>Layla 11/17</a:t>
            </a:r>
          </a:p>
          <a:p>
            <a:pPr algn="ctr"/>
            <a:r>
              <a:rPr lang="en-US" sz="1200" dirty="0" err="1">
                <a:latin typeface="Algerian" panose="04020705040A02060702" pitchFamily="82" charset="0"/>
              </a:rPr>
              <a:t>Anaclaire</a:t>
            </a:r>
            <a:r>
              <a:rPr lang="en-US" sz="1200" dirty="0">
                <a:latin typeface="Algerian" panose="04020705040A02060702" pitchFamily="82" charset="0"/>
              </a:rPr>
              <a:t> 11/24</a:t>
            </a:r>
          </a:p>
          <a:p>
            <a:pPr algn="ctr"/>
            <a:r>
              <a:rPr lang="en-US" sz="1200" dirty="0">
                <a:latin typeface="Algerian" panose="04020705040A02060702" pitchFamily="82" charset="0"/>
              </a:rPr>
              <a:t>Maddox 11/25</a:t>
            </a:r>
          </a:p>
          <a:p>
            <a:pPr algn="ctr"/>
            <a:r>
              <a:rPr lang="en-US" sz="1200" dirty="0">
                <a:latin typeface="Algerian" panose="04020705040A02060702" pitchFamily="82" charset="0"/>
              </a:rPr>
              <a:t>Christopher 12/6</a:t>
            </a:r>
          </a:p>
          <a:p>
            <a:pPr algn="ctr"/>
            <a:r>
              <a:rPr lang="en-US" sz="1200" dirty="0">
                <a:latin typeface="Algerian" panose="04020705040A02060702" pitchFamily="82" charset="0"/>
              </a:rPr>
              <a:t>Suri 12/8</a:t>
            </a:r>
          </a:p>
          <a:p>
            <a:r>
              <a:rPr lang="en-US" sz="1200" dirty="0"/>
              <a:t> </a:t>
            </a:r>
          </a:p>
          <a:p>
            <a:endParaRPr lang="en-US" sz="1100" dirty="0"/>
          </a:p>
        </p:txBody>
      </p:sp>
      <p:pic>
        <p:nvPicPr>
          <p:cNvPr id="2" name="Picture 1" descr="&lt;strong&gt;balloon&lt;/strong&gt; clipart - kamaci images - Blog.h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042" y="4698985"/>
            <a:ext cx="570149" cy="837713"/>
          </a:xfrm>
          <a:prstGeom prst="rect">
            <a:avLst/>
          </a:prstGeom>
        </p:spPr>
      </p:pic>
      <p:pic>
        <p:nvPicPr>
          <p:cNvPr id="3" name="Picture 2" descr="Clipart - &lt;strong&gt;Ladybug&lt;/strong&gt;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983" y="1420280"/>
            <a:ext cx="696127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360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Algerian</vt:lpstr>
      <vt:lpstr>Arial</vt:lpstr>
      <vt:lpstr>Berlin Sans FB Demi</vt:lpstr>
      <vt:lpstr>Britannic Bold</vt:lpstr>
      <vt:lpstr>Calibri</vt:lpstr>
      <vt:lpstr>Comic Sans MS</vt:lpstr>
      <vt:lpstr>KG Eyes Wide Open</vt:lpstr>
      <vt:lpstr>Palatino Linotype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Susanne Gatlin</cp:lastModifiedBy>
  <cp:revision>33</cp:revision>
  <dcterms:created xsi:type="dcterms:W3CDTF">2018-08-16T01:59:38Z</dcterms:created>
  <dcterms:modified xsi:type="dcterms:W3CDTF">2019-11-15T19:02:46Z</dcterms:modified>
</cp:coreProperties>
</file>