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95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2982" y="84"/>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F0B881-AF0D-7048-8594-855D4CAAAA8E}"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46870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32387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21400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43008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F0B881-AF0D-7048-8594-855D4CAAAA8E}" type="datetimeFigureOut">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2116945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F0B881-AF0D-7048-8594-855D4CAAAA8E}" type="datetimeFigureOut">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81504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F0B881-AF0D-7048-8594-855D4CAAAA8E}" type="datetimeFigureOut">
              <a:rPr lang="en-US" smtClean="0"/>
              <a:pPr/>
              <a:t>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18988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F0B881-AF0D-7048-8594-855D4CAAAA8E}" type="datetimeFigureOut">
              <a:rPr lang="en-US" smtClean="0"/>
              <a:pPr/>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27075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0B881-AF0D-7048-8594-855D4CAAAA8E}" type="datetimeFigureOut">
              <a:rPr lang="en-US" smtClean="0"/>
              <a:pPr/>
              <a:t>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56688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50359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112625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20F0B881-AF0D-7048-8594-855D4CAAAA8E}" type="datetimeFigureOut">
              <a:rPr lang="en-US" smtClean="0"/>
              <a:pPr/>
              <a:t>3/1/2022</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779B4903-6F1A-1F4E-AEB8-CD40D9C90940}" type="slidenum">
              <a:rPr lang="en-US" smtClean="0"/>
              <a:pPr/>
              <a:t>‹#›</a:t>
            </a:fld>
            <a:endParaRPr lang="en-US"/>
          </a:p>
        </p:txBody>
      </p:sp>
    </p:spTree>
    <p:extLst>
      <p:ext uri="{BB962C8B-B14F-4D97-AF65-F5344CB8AC3E}">
        <p14:creationId xmlns:p14="http://schemas.microsoft.com/office/powerpoint/2010/main" val="4032921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4" name="TextBox 23"/>
          <p:cNvSpPr txBox="1"/>
          <p:nvPr/>
        </p:nvSpPr>
        <p:spPr>
          <a:xfrm>
            <a:off x="851649" y="553968"/>
            <a:ext cx="5904231" cy="2123658"/>
          </a:xfrm>
          <a:prstGeom prst="rect">
            <a:avLst/>
          </a:prstGeom>
          <a:noFill/>
        </p:spPr>
        <p:txBody>
          <a:bodyPr wrap="square" rtlCol="0">
            <a:spAutoFit/>
          </a:bodyPr>
          <a:lstStyle/>
          <a:p>
            <a:r>
              <a:rPr lang="en-US" sz="6600" dirty="0">
                <a:latin typeface="KG Eyes Wide Open"/>
                <a:cs typeface="KG Eyes Wide Open"/>
              </a:rPr>
              <a:t>Gatlin’s Gazette</a:t>
            </a:r>
          </a:p>
        </p:txBody>
      </p:sp>
      <p:sp>
        <p:nvSpPr>
          <p:cNvPr id="9" name="TextBox 8"/>
          <p:cNvSpPr txBox="1"/>
          <p:nvPr/>
        </p:nvSpPr>
        <p:spPr>
          <a:xfrm>
            <a:off x="4314029" y="2094435"/>
            <a:ext cx="2155010" cy="400110"/>
          </a:xfrm>
          <a:prstGeom prst="rect">
            <a:avLst/>
          </a:prstGeom>
          <a:noFill/>
        </p:spPr>
        <p:txBody>
          <a:bodyPr wrap="square" rtlCol="0">
            <a:spAutoFit/>
          </a:bodyPr>
          <a:lstStyle/>
          <a:p>
            <a:pPr algn="r"/>
            <a:r>
              <a:rPr lang="en-US" sz="2000" dirty="0">
                <a:latin typeface="Shadows Into Light"/>
                <a:cs typeface="Shadows Into Light"/>
              </a:rPr>
              <a:t>March 2022</a:t>
            </a:r>
          </a:p>
        </p:txBody>
      </p:sp>
      <p:sp>
        <p:nvSpPr>
          <p:cNvPr id="10" name="TextBox 9"/>
          <p:cNvSpPr txBox="1"/>
          <p:nvPr/>
        </p:nvSpPr>
        <p:spPr>
          <a:xfrm>
            <a:off x="647700" y="2500304"/>
            <a:ext cx="3385924" cy="646331"/>
          </a:xfrm>
          <a:prstGeom prst="rect">
            <a:avLst/>
          </a:prstGeom>
          <a:noFill/>
        </p:spPr>
        <p:txBody>
          <a:bodyPr wrap="square" rtlCol="0">
            <a:spAutoFit/>
          </a:bodyPr>
          <a:lstStyle/>
          <a:p>
            <a:pPr algn="ctr"/>
            <a:r>
              <a:rPr lang="en-US" b="1" dirty="0">
                <a:latin typeface="Shadows Into Light"/>
                <a:cs typeface="Shadows Into Light"/>
              </a:rPr>
              <a:t>Message From</a:t>
            </a:r>
          </a:p>
          <a:p>
            <a:pPr algn="ctr"/>
            <a:r>
              <a:rPr lang="en-US" b="1" dirty="0">
                <a:latin typeface="Shadows Into Light"/>
                <a:cs typeface="Shadows Into Light"/>
              </a:rPr>
              <a:t>The Teacher</a:t>
            </a:r>
          </a:p>
        </p:txBody>
      </p:sp>
      <p:sp>
        <p:nvSpPr>
          <p:cNvPr id="21" name="TextBox 20"/>
          <p:cNvSpPr txBox="1"/>
          <p:nvPr/>
        </p:nvSpPr>
        <p:spPr>
          <a:xfrm>
            <a:off x="3795562" y="2652704"/>
            <a:ext cx="3367107" cy="2292935"/>
          </a:xfrm>
          <a:prstGeom prst="rect">
            <a:avLst/>
          </a:prstGeom>
          <a:noFill/>
        </p:spPr>
        <p:txBody>
          <a:bodyPr wrap="square" rtlCol="0">
            <a:spAutoFit/>
          </a:bodyPr>
          <a:lstStyle/>
          <a:p>
            <a:pPr algn="ctr"/>
            <a:r>
              <a:rPr lang="en-US" sz="1400" b="1" u="sng" dirty="0">
                <a:latin typeface="Shadows Into Light"/>
                <a:cs typeface="Shadows Into Light"/>
              </a:rPr>
              <a:t>Important Dates</a:t>
            </a:r>
          </a:p>
          <a:p>
            <a:pPr algn="ctr"/>
            <a:r>
              <a:rPr lang="en-US" sz="1400" b="1" dirty="0">
                <a:latin typeface="Shadows Into Light"/>
                <a:cs typeface="Shadows Into Light"/>
              </a:rPr>
              <a:t>2/28-3/04 Read Across America</a:t>
            </a:r>
          </a:p>
          <a:p>
            <a:pPr algn="ctr"/>
            <a:r>
              <a:rPr lang="en-US" sz="1400" b="1" dirty="0">
                <a:latin typeface="Shadows Into Light"/>
                <a:cs typeface="Shadows Into Light"/>
              </a:rPr>
              <a:t>3/02 Dr. Seuss Day</a:t>
            </a:r>
          </a:p>
          <a:p>
            <a:pPr algn="ctr"/>
            <a:r>
              <a:rPr lang="en-US" sz="1400" b="1" dirty="0">
                <a:latin typeface="Shadows Into Light"/>
                <a:cs typeface="Shadows Into Light"/>
              </a:rPr>
              <a:t>3/07-3/11 Book Fair</a:t>
            </a:r>
          </a:p>
          <a:p>
            <a:pPr algn="ctr"/>
            <a:r>
              <a:rPr lang="en-US" sz="1400" b="1" dirty="0">
                <a:latin typeface="Shadows Into Light"/>
                <a:cs typeface="Shadows Into Light"/>
              </a:rPr>
              <a:t>3/08 Family Discovery Night</a:t>
            </a:r>
          </a:p>
          <a:p>
            <a:pPr algn="ctr"/>
            <a:r>
              <a:rPr lang="en-US" sz="1400" b="1" dirty="0">
                <a:latin typeface="Shadows Into Light"/>
                <a:cs typeface="Shadows Into Light"/>
              </a:rPr>
              <a:t>3/11 PBIS Rewards Day</a:t>
            </a:r>
          </a:p>
          <a:p>
            <a:pPr algn="ctr"/>
            <a:r>
              <a:rPr lang="en-US" sz="1400" b="1" dirty="0">
                <a:latin typeface="Shadows Into Light"/>
                <a:cs typeface="Shadows Into Light"/>
              </a:rPr>
              <a:t>3/15 Progress Reports</a:t>
            </a:r>
          </a:p>
          <a:p>
            <a:pPr algn="ctr"/>
            <a:r>
              <a:rPr lang="en-US" sz="1400" b="1" dirty="0">
                <a:latin typeface="Shadows Into Light"/>
                <a:cs typeface="Shadows Into Light"/>
              </a:rPr>
              <a:t>3/16 Spring Pictures</a:t>
            </a:r>
          </a:p>
          <a:p>
            <a:r>
              <a:rPr lang="en-US" sz="1400" b="1" dirty="0">
                <a:latin typeface="Shadows Into Light"/>
                <a:cs typeface="Shadows Into Light"/>
              </a:rPr>
              <a:t>      _______________________________</a:t>
            </a:r>
          </a:p>
          <a:p>
            <a:pPr algn="ctr"/>
            <a:endParaRPr lang="en-US" sz="1700" b="1" dirty="0">
              <a:latin typeface="Shadows Into Light"/>
              <a:cs typeface="Shadows Into Light"/>
            </a:endParaRPr>
          </a:p>
        </p:txBody>
      </p:sp>
      <p:sp>
        <p:nvSpPr>
          <p:cNvPr id="22" name="TextBox 21"/>
          <p:cNvSpPr txBox="1"/>
          <p:nvPr/>
        </p:nvSpPr>
        <p:spPr>
          <a:xfrm>
            <a:off x="1019060" y="5677273"/>
            <a:ext cx="2456276" cy="461665"/>
          </a:xfrm>
          <a:prstGeom prst="rect">
            <a:avLst/>
          </a:prstGeom>
          <a:noFill/>
        </p:spPr>
        <p:txBody>
          <a:bodyPr wrap="square" rtlCol="0">
            <a:spAutoFit/>
          </a:bodyPr>
          <a:lstStyle/>
          <a:p>
            <a:pPr algn="ctr"/>
            <a:r>
              <a:rPr lang="en-US" sz="2400" b="1" dirty="0">
                <a:latin typeface="Shadows Into Light"/>
                <a:cs typeface="Shadows Into Light"/>
              </a:rPr>
              <a:t>Reminders</a:t>
            </a:r>
          </a:p>
        </p:txBody>
      </p:sp>
      <p:sp>
        <p:nvSpPr>
          <p:cNvPr id="23" name="TextBox 22"/>
          <p:cNvSpPr txBox="1"/>
          <p:nvPr/>
        </p:nvSpPr>
        <p:spPr>
          <a:xfrm>
            <a:off x="3714184" y="6133569"/>
            <a:ext cx="2999898" cy="369332"/>
          </a:xfrm>
          <a:prstGeom prst="rect">
            <a:avLst/>
          </a:prstGeom>
          <a:noFill/>
        </p:spPr>
        <p:txBody>
          <a:bodyPr wrap="square" rtlCol="0">
            <a:spAutoFit/>
          </a:bodyPr>
          <a:lstStyle/>
          <a:p>
            <a:pPr algn="ctr"/>
            <a:r>
              <a:rPr lang="en-US" b="1" dirty="0">
                <a:latin typeface="Shadows Into Light"/>
                <a:cs typeface="Shadows Into Light"/>
              </a:rPr>
              <a:t>What’s Coming Up In…</a:t>
            </a:r>
          </a:p>
        </p:txBody>
      </p:sp>
      <p:sp>
        <p:nvSpPr>
          <p:cNvPr id="26" name="TextBox 25"/>
          <p:cNvSpPr txBox="1"/>
          <p:nvPr/>
        </p:nvSpPr>
        <p:spPr>
          <a:xfrm>
            <a:off x="941945" y="7898930"/>
            <a:ext cx="2640102" cy="400110"/>
          </a:xfrm>
          <a:prstGeom prst="rect">
            <a:avLst/>
          </a:prstGeom>
          <a:noFill/>
        </p:spPr>
        <p:txBody>
          <a:bodyPr wrap="square" rtlCol="0">
            <a:spAutoFit/>
          </a:bodyPr>
          <a:lstStyle/>
          <a:p>
            <a:pPr algn="ctr"/>
            <a:r>
              <a:rPr lang="en-US" sz="2000" b="1" dirty="0">
                <a:latin typeface="Shadows Into Light"/>
                <a:cs typeface="Shadows Into Light"/>
              </a:rPr>
              <a:t>Contact Ms. Gatlin</a:t>
            </a:r>
          </a:p>
        </p:txBody>
      </p:sp>
      <p:sp>
        <p:nvSpPr>
          <p:cNvPr id="27" name="TextBox 26"/>
          <p:cNvSpPr txBox="1"/>
          <p:nvPr/>
        </p:nvSpPr>
        <p:spPr>
          <a:xfrm>
            <a:off x="949006" y="3248234"/>
            <a:ext cx="2990126" cy="2092881"/>
          </a:xfrm>
          <a:prstGeom prst="rect">
            <a:avLst/>
          </a:prstGeom>
          <a:noFill/>
        </p:spPr>
        <p:txBody>
          <a:bodyPr wrap="square" rtlCol="0">
            <a:spAutoFit/>
          </a:bodyPr>
          <a:lstStyle/>
          <a:p>
            <a:r>
              <a:rPr lang="en-US" sz="1300" dirty="0">
                <a:latin typeface="Comic Sans MS" panose="030F0702030302020204" pitchFamily="66" charset="0"/>
              </a:rPr>
              <a:t>Please read every night!!. Please allow your students to practice at home on Moby Max, Prodigy, and </a:t>
            </a:r>
            <a:r>
              <a:rPr lang="en-US" sz="1300" dirty="0" err="1">
                <a:latin typeface="Comic Sans MS" panose="030F0702030302020204" pitchFamily="66" charset="0"/>
              </a:rPr>
              <a:t>Kidsa</a:t>
            </a:r>
            <a:r>
              <a:rPr lang="en-US" sz="1300" dirty="0">
                <a:latin typeface="Comic Sans MS" panose="030F0702030302020204" pitchFamily="66" charset="0"/>
              </a:rPr>
              <a:t>-z!! Also practice adding details to sentences, spelling words, adding, subtracting, and multiplying numbers. Please sign the agenda every night. Write the title of the book your child reads in the agenda too. </a:t>
            </a:r>
          </a:p>
        </p:txBody>
      </p:sp>
      <p:sp>
        <p:nvSpPr>
          <p:cNvPr id="29" name="TextBox 28"/>
          <p:cNvSpPr txBox="1"/>
          <p:nvPr/>
        </p:nvSpPr>
        <p:spPr>
          <a:xfrm>
            <a:off x="878254" y="6006394"/>
            <a:ext cx="2703793" cy="1892826"/>
          </a:xfrm>
          <a:prstGeom prst="rect">
            <a:avLst/>
          </a:prstGeom>
          <a:noFill/>
        </p:spPr>
        <p:txBody>
          <a:bodyPr wrap="square" rtlCol="0">
            <a:spAutoFit/>
          </a:bodyPr>
          <a:lstStyle/>
          <a:p>
            <a:pPr marL="285750" indent="-285750">
              <a:buFont typeface="Wingdings" charset="2"/>
              <a:buChar char="ü"/>
            </a:pPr>
            <a:r>
              <a:rPr lang="en-US" sz="1100" dirty="0">
                <a:latin typeface="Palatino Linotype" panose="02040502050505030304" pitchFamily="18" charset="0"/>
                <a:cs typeface="Shadows Into Light"/>
              </a:rPr>
              <a:t>All transportation changes must be in writing (a note, not in the agenda). Emails and texts are not accepted.</a:t>
            </a:r>
          </a:p>
          <a:p>
            <a:pPr marL="285750" indent="-285750">
              <a:buFont typeface="Wingdings" charset="2"/>
              <a:buChar char="ü"/>
            </a:pPr>
            <a:r>
              <a:rPr lang="en-US" sz="1100" dirty="0">
                <a:latin typeface="Palatino Linotype" panose="02040502050505030304" pitchFamily="18" charset="0"/>
                <a:cs typeface="Shadows Into Light"/>
              </a:rPr>
              <a:t>School begins at 7:30, and ends at 2:30.</a:t>
            </a:r>
          </a:p>
          <a:p>
            <a:pPr marL="285750" indent="-285750">
              <a:buFont typeface="Wingdings" charset="2"/>
              <a:buChar char="ü"/>
            </a:pPr>
            <a:r>
              <a:rPr lang="en-US" sz="1100" dirty="0">
                <a:latin typeface="Palatino Linotype" panose="02040502050505030304" pitchFamily="18" charset="0"/>
                <a:cs typeface="Shadows Into Light"/>
              </a:rPr>
              <a:t>Please sign the agenda and log the books read each night. Students are to read 20 minutes every night.</a:t>
            </a:r>
          </a:p>
          <a:p>
            <a:endParaRPr lang="en-US" dirty="0">
              <a:latin typeface="Shadows Into Light"/>
              <a:cs typeface="Shadows Into Light"/>
            </a:endParaRPr>
          </a:p>
        </p:txBody>
      </p:sp>
      <p:sp>
        <p:nvSpPr>
          <p:cNvPr id="30" name="TextBox 29"/>
          <p:cNvSpPr txBox="1"/>
          <p:nvPr/>
        </p:nvSpPr>
        <p:spPr>
          <a:xfrm>
            <a:off x="3815805" y="6628743"/>
            <a:ext cx="2960317" cy="2123658"/>
          </a:xfrm>
          <a:prstGeom prst="rect">
            <a:avLst/>
          </a:prstGeom>
          <a:noFill/>
        </p:spPr>
        <p:txBody>
          <a:bodyPr wrap="square" rtlCol="0">
            <a:spAutoFit/>
          </a:bodyPr>
          <a:lstStyle/>
          <a:p>
            <a:r>
              <a:rPr sz="1200" dirty="0">
                <a:latin typeface="Britannic Bold" panose="020B0903060703020204" pitchFamily="34" charset="0"/>
              </a:rPr>
              <a:t>Reading:</a:t>
            </a:r>
            <a:r>
              <a:rPr lang="en-US" sz="1200" dirty="0">
                <a:latin typeface="Britannic Bold" panose="020B0903060703020204" pitchFamily="34" charset="0"/>
              </a:rPr>
              <a:t> Compare and Contrast two texts or characters, Non-fiction text features</a:t>
            </a:r>
          </a:p>
          <a:p>
            <a:r>
              <a:rPr sz="1200" dirty="0">
                <a:latin typeface="Britannic Bold" panose="020B0903060703020204" pitchFamily="34" charset="0"/>
              </a:rPr>
              <a:t>Language Arts:</a:t>
            </a:r>
            <a:r>
              <a:rPr lang="en-US" sz="1200" dirty="0">
                <a:latin typeface="Britannic Bold" panose="020B0903060703020204" pitchFamily="34" charset="0"/>
              </a:rPr>
              <a:t> Compare/contrast essay writing, writing poetry, homophones, commas, prefixes, suffixes</a:t>
            </a:r>
          </a:p>
          <a:p>
            <a:r>
              <a:rPr sz="1200" dirty="0">
                <a:latin typeface="Britannic Bold" panose="020B0903060703020204" pitchFamily="34" charset="0"/>
              </a:rPr>
              <a:t>Math:</a:t>
            </a:r>
            <a:r>
              <a:rPr lang="en-US" sz="1200" dirty="0">
                <a:latin typeface="Britannic Bold" panose="020B0903060703020204" pitchFamily="34" charset="0"/>
              </a:rPr>
              <a:t> Multiplication, division, graphs, time, measurement</a:t>
            </a:r>
          </a:p>
          <a:p>
            <a:r>
              <a:rPr lang="en-US" sz="1200" dirty="0">
                <a:latin typeface="Britannic Bold" panose="020B0903060703020204" pitchFamily="34" charset="0"/>
              </a:rPr>
              <a:t>Social Studies: British colonies</a:t>
            </a:r>
          </a:p>
          <a:p>
            <a:r>
              <a:rPr lang="en-US" sz="1200" dirty="0">
                <a:latin typeface="Britannic Bold" panose="020B0903060703020204" pitchFamily="34" charset="0"/>
              </a:rPr>
              <a:t>In Science: Pollution and conservation </a:t>
            </a:r>
            <a:endParaRPr sz="1200" dirty="0">
              <a:latin typeface="Britannic Bold" panose="020B0903060703020204" pitchFamily="34" charset="0"/>
            </a:endParaRPr>
          </a:p>
          <a:p>
            <a:endParaRPr lang="en-US" sz="1200" dirty="0">
              <a:latin typeface="Shadows Into Light"/>
              <a:cs typeface="Shadows Into Light"/>
            </a:endParaRPr>
          </a:p>
        </p:txBody>
      </p:sp>
      <p:sp>
        <p:nvSpPr>
          <p:cNvPr id="31" name="TextBox 30"/>
          <p:cNvSpPr txBox="1"/>
          <p:nvPr/>
        </p:nvSpPr>
        <p:spPr>
          <a:xfrm>
            <a:off x="941946" y="8357651"/>
            <a:ext cx="2853616" cy="523220"/>
          </a:xfrm>
          <a:prstGeom prst="rect">
            <a:avLst/>
          </a:prstGeom>
          <a:noFill/>
        </p:spPr>
        <p:txBody>
          <a:bodyPr wrap="square" rtlCol="0">
            <a:spAutoFit/>
          </a:bodyPr>
          <a:lstStyle/>
          <a:p>
            <a:r>
              <a:rPr lang="en-US" sz="1400" dirty="0">
                <a:latin typeface="Shadows Into Light"/>
                <a:cs typeface="Shadows Into Light"/>
              </a:rPr>
              <a:t>• </a:t>
            </a:r>
            <a:r>
              <a:rPr lang="en-US" sz="1400" b="1" dirty="0">
                <a:latin typeface="Shadows Into Light"/>
                <a:cs typeface="Shadows Into Light"/>
              </a:rPr>
              <a:t>Email:</a:t>
            </a:r>
            <a:r>
              <a:rPr lang="en-US" sz="1400" dirty="0">
                <a:latin typeface="Shadows Into Light"/>
                <a:cs typeface="Shadows Into Light"/>
              </a:rPr>
              <a:t> sgatlin@cartersvilleschools.org</a:t>
            </a:r>
          </a:p>
        </p:txBody>
      </p:sp>
      <p:sp>
        <p:nvSpPr>
          <p:cNvPr id="18" name="TextBox 17"/>
          <p:cNvSpPr txBox="1"/>
          <p:nvPr/>
        </p:nvSpPr>
        <p:spPr>
          <a:xfrm>
            <a:off x="4147783" y="4776362"/>
            <a:ext cx="2763138" cy="1200329"/>
          </a:xfrm>
          <a:prstGeom prst="rect">
            <a:avLst/>
          </a:prstGeom>
          <a:noFill/>
        </p:spPr>
        <p:txBody>
          <a:bodyPr wrap="square" rtlCol="0">
            <a:spAutoFit/>
          </a:bodyPr>
          <a:lstStyle/>
          <a:p>
            <a:pPr algn="ctr"/>
            <a:r>
              <a:rPr lang="en-US" b="1" i="1" u="sng" dirty="0"/>
              <a:t>Feb. &amp; March Birthdays</a:t>
            </a:r>
          </a:p>
          <a:p>
            <a:r>
              <a:rPr lang="en-US" b="1" dirty="0"/>
              <a:t>Byron 2/13</a:t>
            </a:r>
          </a:p>
          <a:p>
            <a:r>
              <a:rPr lang="en-US" b="1" dirty="0"/>
              <a:t>Belinda 3/01</a:t>
            </a:r>
          </a:p>
          <a:p>
            <a:r>
              <a:rPr lang="en-US" b="1" dirty="0"/>
              <a:t>Zoe 3/05</a:t>
            </a:r>
          </a:p>
        </p:txBody>
      </p:sp>
      <p:pic>
        <p:nvPicPr>
          <p:cNvPr id="2" name="Picture 1" descr="&lt;strong&gt;balloon&lt;/strong&gt; clipart - kamaci images - Blog.h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8890" y="5098039"/>
            <a:ext cx="570149" cy="837713"/>
          </a:xfrm>
          <a:prstGeom prst="rect">
            <a:avLst/>
          </a:prstGeom>
        </p:spPr>
      </p:pic>
      <p:pic>
        <p:nvPicPr>
          <p:cNvPr id="3" name="Picture 2" descr="Clipart - &lt;strong&gt;Ladybug&lt;/strong&g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3983" y="1420280"/>
            <a:ext cx="696127" cy="929231"/>
          </a:xfrm>
          <a:prstGeom prst="rect">
            <a:avLst/>
          </a:prstGeom>
        </p:spPr>
      </p:pic>
    </p:spTree>
    <p:extLst>
      <p:ext uri="{BB962C8B-B14F-4D97-AF65-F5344CB8AC3E}">
        <p14:creationId xmlns:p14="http://schemas.microsoft.com/office/powerpoint/2010/main" val="3945066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702</TotalTime>
  <Words>236</Words>
  <Application>Microsoft Office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Britannic Bold</vt:lpstr>
      <vt:lpstr>Calibri</vt:lpstr>
      <vt:lpstr>Comic Sans MS</vt:lpstr>
      <vt:lpstr>KG Eyes Wide Open</vt:lpstr>
      <vt:lpstr>Palatino Linotype</vt:lpstr>
      <vt:lpstr>Shadows Into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Levine</dc:creator>
  <cp:lastModifiedBy>Susanne Gatlin</cp:lastModifiedBy>
  <cp:revision>38</cp:revision>
  <dcterms:created xsi:type="dcterms:W3CDTF">2018-08-16T01:59:38Z</dcterms:created>
  <dcterms:modified xsi:type="dcterms:W3CDTF">2022-03-01T18:38:06Z</dcterms:modified>
</cp:coreProperties>
</file>