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464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pPr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a-z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hyperlink" Target="http://www.mobymax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1649" y="553968"/>
            <a:ext cx="5904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Eyes Wide Open"/>
                <a:cs typeface="KG Eyes Wide Open"/>
              </a:rPr>
              <a:t>Gatlin’s Gazette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4029" y="2094435"/>
            <a:ext cx="2155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Shadows Into Light"/>
                <a:cs typeface="Shadows Into Light"/>
              </a:rPr>
              <a:t>April </a:t>
            </a:r>
            <a:r>
              <a:rPr lang="en-US" sz="2000" dirty="0" smtClean="0">
                <a:latin typeface="Shadows Into Light"/>
                <a:cs typeface="Shadows Into Light"/>
              </a:rPr>
              <a:t>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" y="2500304"/>
            <a:ext cx="33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5668" y="2556901"/>
            <a:ext cx="336710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u="sng" dirty="0" smtClean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677273"/>
            <a:ext cx="2456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latin typeface="Shadows Into Light"/>
              <a:cs typeface="Shadows Into Light"/>
            </a:endParaRPr>
          </a:p>
          <a:p>
            <a:pPr algn="ctr"/>
            <a:r>
              <a:rPr lang="en-US" sz="2400" b="1" dirty="0" smtClean="0">
                <a:latin typeface="Shadows Into Light"/>
                <a:cs typeface="Shadows Into Light"/>
              </a:rPr>
              <a:t>Reminders</a:t>
            </a:r>
            <a:endParaRPr lang="en-US" sz="2400" b="1" dirty="0" smtClean="0">
              <a:latin typeface="Shadows Into Light"/>
              <a:cs typeface="Shadows Into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0232" y="5791573"/>
            <a:ext cx="299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What’s Coming Up In…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latin typeface="Shadows Into Light"/>
              <a:cs typeface="Shadows Into Light"/>
            </a:endParaRPr>
          </a:p>
          <a:p>
            <a:pPr algn="ctr"/>
            <a:r>
              <a:rPr lang="en-US" sz="2000" b="1" dirty="0" smtClean="0">
                <a:latin typeface="Shadows Into Light"/>
                <a:cs typeface="Shadows Into Light"/>
              </a:rPr>
              <a:t>Contact </a:t>
            </a:r>
            <a:r>
              <a:rPr lang="en-US" sz="2000" b="1" dirty="0" smtClean="0">
                <a:latin typeface="Shadows Into Light"/>
                <a:cs typeface="Shadows Into Light"/>
              </a:rPr>
              <a:t>Ms. Gatlin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19060" y="3106134"/>
            <a:ext cx="29200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I hope everyone enjoyed Spring Break!! We are so excited to show what we know on the upcoming Georgia Milestone Assessment!!! </a:t>
            </a:r>
            <a:r>
              <a:rPr lang="en-US" sz="1200" dirty="0" smtClean="0">
                <a:latin typeface="Comic Sans MS" panose="030F0702030302020204" pitchFamily="66" charset="0"/>
              </a:rPr>
              <a:t>Please remember to have your child read a book daily and retell/summarize, or go  on </a:t>
            </a:r>
            <a:r>
              <a:rPr lang="en-US" sz="1200" dirty="0" smtClean="0">
                <a:latin typeface="Comic Sans MS" panose="030F0702030302020204" pitchFamily="66" charset="0"/>
                <a:hlinkClick r:id="rId3"/>
              </a:rPr>
              <a:t>www.kidsa-z.com</a:t>
            </a:r>
            <a:r>
              <a:rPr lang="en-US" sz="1200" dirty="0" smtClean="0">
                <a:latin typeface="Comic Sans MS" panose="030F0702030302020204" pitchFamily="66" charset="0"/>
              </a:rPr>
              <a:t> and complete some assignments on </a:t>
            </a:r>
            <a:r>
              <a:rPr lang="en-US" sz="1200" dirty="0" smtClean="0">
                <a:latin typeface="Comic Sans MS" panose="030F0702030302020204" pitchFamily="66" charset="0"/>
                <a:hlinkClick r:id="rId4"/>
              </a:rPr>
              <a:t>www.mobymax.com</a:t>
            </a:r>
            <a:r>
              <a:rPr lang="en-US" sz="1200" dirty="0" smtClean="0">
                <a:latin typeface="Comic Sans MS" panose="030F0702030302020204" pitchFamily="66" charset="0"/>
              </a:rPr>
              <a:t>. Continue practicing multiplication, division and adding/subtracting with </a:t>
            </a:r>
            <a:r>
              <a:rPr lang="en-US" sz="1200" dirty="0" smtClean="0">
                <a:latin typeface="Comic Sans MS" panose="030F0702030302020204" pitchFamily="66" charset="0"/>
              </a:rPr>
              <a:t>regrouping. </a:t>
            </a:r>
            <a:r>
              <a:rPr lang="en-US" sz="1200" dirty="0" smtClean="0">
                <a:latin typeface="Comic Sans MS" panose="030F0702030302020204" pitchFamily="66" charset="0"/>
              </a:rPr>
              <a:t>Please </a:t>
            </a:r>
            <a:r>
              <a:rPr lang="en-US" sz="1200" dirty="0" smtClean="0">
                <a:latin typeface="Comic Sans MS" panose="030F0702030302020204" pitchFamily="66" charset="0"/>
              </a:rPr>
              <a:t>practice time, perimeter, area, graphs, sequencing, main idea, compare/contrast, cause/effect, main idea, grammar, etc.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7204" y="3010605"/>
            <a:ext cx="27029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Berlin Sans FB Demi" panose="020E0802020502020306" pitchFamily="34" charset="0"/>
              </a:rPr>
              <a:t>4/18- Last day of tutoring</a:t>
            </a:r>
          </a:p>
          <a:p>
            <a:r>
              <a:rPr lang="en-US" sz="1400" b="1" dirty="0">
                <a:latin typeface="Berlin Sans FB Demi" panose="020E0802020502020306" pitchFamily="34" charset="0"/>
              </a:rPr>
              <a:t> </a:t>
            </a:r>
            <a:r>
              <a:rPr lang="en-US" sz="1400" b="1" dirty="0" smtClean="0">
                <a:latin typeface="Berlin Sans FB Demi" panose="020E0802020502020306" pitchFamily="34" charset="0"/>
              </a:rPr>
              <a:t>         Chick-Fil-A Night</a:t>
            </a:r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4/23 GMAS Testing begins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4/24 Student Council Meeting</a:t>
            </a:r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4/25 Progress Reports</a:t>
            </a:r>
          </a:p>
          <a:p>
            <a:endParaRPr lang="en-US" sz="1400" b="1" dirty="0" smtClean="0">
              <a:latin typeface="Berlin Sans FB Demi" panose="020E0802020502020306" pitchFamily="34" charset="0"/>
            </a:endParaRPr>
          </a:p>
          <a:p>
            <a:endParaRPr lang="en-US" sz="1400" b="1" dirty="0" smtClean="0">
              <a:latin typeface="Berlin Sans FB Demi" panose="020E0802020502020306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8254" y="6006394"/>
            <a:ext cx="270379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endParaRPr lang="en-US" sz="1200" dirty="0" smtClean="0">
              <a:latin typeface="Palatino Linotype" panose="02040502050505030304" pitchFamily="18" charset="0"/>
              <a:cs typeface="Shadows Into Light"/>
            </a:endParaRPr>
          </a:p>
          <a:p>
            <a:pPr marL="285750" indent="-285750">
              <a:buFont typeface="Wingdings" charset="2"/>
              <a:buChar char="ü"/>
            </a:pPr>
            <a:endParaRPr lang="en-US" sz="1200" dirty="0">
              <a:latin typeface="Palatino Linotype" panose="02040502050505030304" pitchFamily="18" charset="0"/>
              <a:cs typeface="Shadows Into Light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All </a:t>
            </a: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transportation changes must be in writing. Emails and texts are not accepted.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School begins at 7:30, and ends at 2:30.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Please sign the agenda and reading log each night. Students are to read 20 minutes every night.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68372" y="6089264"/>
            <a:ext cx="296031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300" u="sng" dirty="0" smtClean="0">
                <a:latin typeface="Britannic Bold" panose="020B0903060703020204" pitchFamily="34" charset="0"/>
              </a:rPr>
              <a:t>Reading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comparing/contrasting, cause/effect, meaning of words in context, inferencing, sequencing, making connections</a:t>
            </a:r>
          </a:p>
          <a:p>
            <a:r>
              <a:rPr sz="1300" u="sng" dirty="0" smtClean="0">
                <a:latin typeface="Britannic Bold" panose="020B0903060703020204" pitchFamily="34" charset="0"/>
              </a:rPr>
              <a:t>Language Arts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write informational and opinion stories; organize character thoughts, feelings, dialogue, &amp; events; closure</a:t>
            </a:r>
            <a:endParaRPr lang="en-US" sz="1300" dirty="0">
              <a:latin typeface="Britannic Bold" panose="020B0903060703020204" pitchFamily="34" charset="0"/>
            </a:endParaRPr>
          </a:p>
          <a:p>
            <a:r>
              <a:rPr sz="1300" u="sng" dirty="0" smtClean="0">
                <a:latin typeface="Britannic Bold" panose="020B0903060703020204" pitchFamily="34" charset="0"/>
              </a:rPr>
              <a:t>Math</a:t>
            </a:r>
            <a:r>
              <a:rPr lang="en-US" sz="1300" u="sng" dirty="0" smtClean="0">
                <a:latin typeface="Britannic Bold" panose="020B0903060703020204" pitchFamily="34" charset="0"/>
              </a:rPr>
              <a:t> Bar:</a:t>
            </a:r>
            <a:r>
              <a:rPr lang="en-US" sz="1300" dirty="0" smtClean="0">
                <a:latin typeface="Britannic Bold" panose="020B0903060703020204" pitchFamily="34" charset="0"/>
              </a:rPr>
              <a:t> graphs, pictographs, line plots, units of measurement: length, mass, volume, capacity</a:t>
            </a: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Social Studies: </a:t>
            </a:r>
            <a:r>
              <a:rPr lang="en-US" sz="1300" dirty="0" smtClean="0">
                <a:latin typeface="Britannic Bold" panose="020B0903060703020204" pitchFamily="34" charset="0"/>
              </a:rPr>
              <a:t>We will learn about British Colonial America, productive resources</a:t>
            </a: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Science</a:t>
            </a:r>
            <a:r>
              <a:rPr lang="en-US" sz="1300" dirty="0" smtClean="0">
                <a:latin typeface="Britannic Bold" panose="020B0903060703020204" pitchFamily="34" charset="0"/>
              </a:rPr>
              <a:t>: heat energy</a:t>
            </a:r>
            <a:endParaRPr sz="1300" dirty="0" smtClean="0">
              <a:latin typeface="Britannic Bold" panose="020B0903060703020204" pitchFamily="34" charset="0"/>
            </a:endParaRPr>
          </a:p>
          <a:p>
            <a:endParaRPr lang="en-US" sz="12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41946" y="8357651"/>
            <a:ext cx="2853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latin typeface="Shadows Into Light"/>
              <a:cs typeface="Shadows Into Light"/>
            </a:endParaRPr>
          </a:p>
          <a:p>
            <a:r>
              <a:rPr lang="en-US" sz="1400" dirty="0" smtClean="0">
                <a:latin typeface="Shadows Into Light"/>
                <a:cs typeface="Shadows Into Light"/>
              </a:rPr>
              <a:t>• </a:t>
            </a:r>
            <a:r>
              <a:rPr lang="en-US" sz="1400" b="1" dirty="0" smtClean="0">
                <a:latin typeface="Shadows Into Light"/>
                <a:cs typeface="Shadows Into Light"/>
              </a:rPr>
              <a:t>Email:</a:t>
            </a:r>
            <a:r>
              <a:rPr lang="en-US" sz="1400" dirty="0" smtClean="0">
                <a:latin typeface="Shadows Into Light"/>
                <a:cs typeface="Shadows Into Light"/>
              </a:rPr>
              <a:t> sgatlin@cartersvilleschools.org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7204" y="4461561"/>
            <a:ext cx="184899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/>
              <a:t>April </a:t>
            </a:r>
            <a:r>
              <a:rPr lang="en-US" b="1" i="1" u="sng" dirty="0" smtClean="0"/>
              <a:t>Birthdays</a:t>
            </a:r>
          </a:p>
          <a:p>
            <a:r>
              <a:rPr lang="en-US" b="1" dirty="0" smtClean="0"/>
              <a:t> </a:t>
            </a:r>
            <a:r>
              <a:rPr lang="en-US" b="1" dirty="0" smtClean="0">
                <a:latin typeface="Bradley Hand ITC" panose="03070402050302030203" pitchFamily="66" charset="0"/>
              </a:rPr>
              <a:t>Hayden 4/21</a:t>
            </a:r>
            <a:endParaRPr lang="en-US" b="1" dirty="0" smtClean="0">
              <a:latin typeface="Bradley Hand ITC" panose="03070402050302030203" pitchFamily="66" charset="0"/>
            </a:endParaRPr>
          </a:p>
          <a:p>
            <a:r>
              <a:rPr lang="en-US" b="1" dirty="0" smtClean="0">
                <a:latin typeface="Bradley Hand ITC" panose="03070402050302030203" pitchFamily="66" charset="0"/>
              </a:rPr>
              <a:t>Ms. Gatlin 4/30</a:t>
            </a:r>
            <a:endParaRPr lang="en-US" b="1" dirty="0" smtClean="0">
              <a:latin typeface="Bradley Hand ITC" panose="03070402050302030203" pitchFamily="66" charset="0"/>
            </a:endParaRPr>
          </a:p>
          <a:p>
            <a:endParaRPr lang="en-US" sz="1100" dirty="0" smtClean="0"/>
          </a:p>
        </p:txBody>
      </p:sp>
      <p:pic>
        <p:nvPicPr>
          <p:cNvPr id="2" name="Picture 1" descr="&lt;strong&gt;balloon&lt;/strong&gt; clipart - kamaci images - Blog.hr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186" y="4117355"/>
            <a:ext cx="873694" cy="1419344"/>
          </a:xfrm>
          <a:prstGeom prst="rect">
            <a:avLst/>
          </a:prstGeom>
        </p:spPr>
      </p:pic>
      <p:pic>
        <p:nvPicPr>
          <p:cNvPr id="3" name="Picture 2" descr="Clipart - &lt;strong&gt;Ladybug&lt;/strong&gt;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449" y="928150"/>
            <a:ext cx="696127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256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Berlin Sans FB Demi</vt:lpstr>
      <vt:lpstr>Bradley Hand ITC</vt:lpstr>
      <vt:lpstr>Britannic Bold</vt:lpstr>
      <vt:lpstr>Calibri</vt:lpstr>
      <vt:lpstr>Comic Sans MS</vt:lpstr>
      <vt:lpstr>KG Eyes Wide Open</vt:lpstr>
      <vt:lpstr>Palatino Linotype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Susanne Gatlin</cp:lastModifiedBy>
  <cp:revision>45</cp:revision>
  <cp:lastPrinted>2019-02-13T14:08:55Z</cp:lastPrinted>
  <dcterms:created xsi:type="dcterms:W3CDTF">2018-08-16T01:59:38Z</dcterms:created>
  <dcterms:modified xsi:type="dcterms:W3CDTF">2019-04-12T17:18:14Z</dcterms:modified>
</cp:coreProperties>
</file>