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772400" cy="100584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395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464" y="72"/>
      </p:cViewPr>
      <p:guideLst>
        <p:guide orient="horz" pos="3168"/>
        <p:guide pos="244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4"/>
            <a:ext cx="6606540" cy="21560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B881-AF0D-7048-8594-855D4CAAAA8E}" type="datetimeFigureOut">
              <a:rPr lang="en-US" smtClean="0"/>
              <a:pPr/>
              <a:t>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4903-6F1A-1F4E-AEB8-CD40D9C909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703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B881-AF0D-7048-8594-855D4CAAAA8E}" type="datetimeFigureOut">
              <a:rPr lang="en-US" smtClean="0"/>
              <a:pPr/>
              <a:t>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4903-6F1A-1F4E-AEB8-CD40D9C909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879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90281" y="591397"/>
            <a:ext cx="1485662" cy="1258697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0598" y="591397"/>
            <a:ext cx="4330144" cy="1258697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B881-AF0D-7048-8594-855D4CAAAA8E}" type="datetimeFigureOut">
              <a:rPr lang="en-US" smtClean="0"/>
              <a:pPr/>
              <a:t>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4903-6F1A-1F4E-AEB8-CD40D9C909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006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B881-AF0D-7048-8594-855D4CAAAA8E}" type="datetimeFigureOut">
              <a:rPr lang="en-US" smtClean="0"/>
              <a:pPr/>
              <a:t>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4903-6F1A-1F4E-AEB8-CD40D9C909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084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B881-AF0D-7048-8594-855D4CAAAA8E}" type="datetimeFigureOut">
              <a:rPr lang="en-US" smtClean="0"/>
              <a:pPr/>
              <a:t>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4903-6F1A-1F4E-AEB8-CD40D9C909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945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0597" y="3441277"/>
            <a:ext cx="2907903" cy="973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68040" y="3441277"/>
            <a:ext cx="2907904" cy="973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B881-AF0D-7048-8594-855D4CAAAA8E}" type="datetimeFigureOut">
              <a:rPr lang="en-US" smtClean="0"/>
              <a:pPr/>
              <a:t>2/13/2019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4903-6F1A-1F4E-AEB8-CD40D9C909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048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9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9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B881-AF0D-7048-8594-855D4CAAAA8E}" type="datetimeFigureOut">
              <a:rPr lang="en-US" smtClean="0"/>
              <a:pPr/>
              <a:t>2/13/2019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4903-6F1A-1F4E-AEB8-CD40D9C909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831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B881-AF0D-7048-8594-855D4CAAAA8E}" type="datetimeFigureOut">
              <a:rPr lang="en-US" smtClean="0"/>
              <a:pPr/>
              <a:t>2/13/2019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4903-6F1A-1F4E-AEB8-CD40D9C909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5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B881-AF0D-7048-8594-855D4CAAAA8E}" type="datetimeFigureOut">
              <a:rPr lang="en-US" smtClean="0"/>
              <a:pPr/>
              <a:t>2/13/2019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4903-6F1A-1F4E-AEB8-CD40D9C909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886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0473"/>
            <a:ext cx="2557066" cy="170434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2" y="400474"/>
            <a:ext cx="4344988" cy="858456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0" y="2104814"/>
            <a:ext cx="2557066" cy="68802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B881-AF0D-7048-8594-855D4CAAAA8E}" type="datetimeFigureOut">
              <a:rPr lang="en-US" smtClean="0"/>
              <a:pPr/>
              <a:t>2/13/2019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4903-6F1A-1F4E-AEB8-CD40D9C909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596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0"/>
            <a:ext cx="4663440" cy="83121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7"/>
            <a:ext cx="4663440" cy="6035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6"/>
            <a:ext cx="4663440" cy="11804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0B881-AF0D-7048-8594-855D4CAAAA8E}" type="datetimeFigureOut">
              <a:rPr lang="en-US" smtClean="0"/>
              <a:pPr/>
              <a:t>2/13/2019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B4903-6F1A-1F4E-AEB8-CD40D9C909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259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1"/>
            <a:ext cx="6995160" cy="6638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F0B881-AF0D-7048-8594-855D4CAAAA8E}" type="datetimeFigureOut">
              <a:rPr lang="en-US" smtClean="0"/>
              <a:pPr/>
              <a:t>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7"/>
            <a:ext cx="24612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9B4903-6F1A-1F4E-AEB8-CD40D9C909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921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idsa-z.com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gif"/><Relationship Id="rId4" Type="http://schemas.openxmlformats.org/officeDocument/2006/relationships/hyperlink" Target="http://www.mobymax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/>
          <p:cNvSpPr txBox="1"/>
          <p:nvPr/>
        </p:nvSpPr>
        <p:spPr>
          <a:xfrm>
            <a:off x="851649" y="553968"/>
            <a:ext cx="590423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>
                <a:latin typeface="KG Eyes Wide Open"/>
                <a:cs typeface="KG Eyes Wide Open"/>
              </a:rPr>
              <a:t>Gatlin’s Gazette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314029" y="2094435"/>
            <a:ext cx="21550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>
                <a:latin typeface="Shadows Into Light"/>
                <a:cs typeface="Shadows Into Light"/>
              </a:rPr>
              <a:t>Feb</a:t>
            </a:r>
            <a:r>
              <a:rPr lang="en-US" sz="2000" dirty="0" smtClean="0">
                <a:latin typeface="Shadows Into Light"/>
                <a:cs typeface="Shadows Into Light"/>
              </a:rPr>
              <a:t>. </a:t>
            </a:r>
            <a:r>
              <a:rPr lang="en-US" sz="2000" dirty="0" smtClean="0">
                <a:latin typeface="Shadows Into Light"/>
                <a:cs typeface="Shadows Into Light"/>
              </a:rPr>
              <a:t>2019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47700" y="2500304"/>
            <a:ext cx="33859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Shadows Into Light"/>
                <a:cs typeface="Shadows Into Light"/>
              </a:rPr>
              <a:t>Message From</a:t>
            </a:r>
          </a:p>
          <a:p>
            <a:pPr algn="ctr"/>
            <a:r>
              <a:rPr lang="en-US" b="1" dirty="0" smtClean="0">
                <a:latin typeface="Shadows Into Light"/>
                <a:cs typeface="Shadows Into Light"/>
              </a:rPr>
              <a:t>The Teacher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695668" y="2734325"/>
            <a:ext cx="336710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1" u="sng" dirty="0" smtClean="0">
                <a:latin typeface="Shadows Into Light"/>
                <a:cs typeface="Shadows Into Light"/>
              </a:rPr>
              <a:t>Important Dates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019060" y="5677273"/>
            <a:ext cx="24562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Shadows Into Light"/>
                <a:cs typeface="Shadows Into Light"/>
              </a:rPr>
              <a:t>Reminders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850232" y="5791573"/>
            <a:ext cx="2999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Shadows Into Light"/>
                <a:cs typeface="Shadows Into Light"/>
              </a:rPr>
              <a:t>What’s Coming Up In…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941945" y="7898930"/>
            <a:ext cx="26401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Shadows Into Light"/>
                <a:cs typeface="Shadows Into Light"/>
              </a:rPr>
              <a:t>Contact Ms. Gatlin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949006" y="3248234"/>
            <a:ext cx="2990126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Comic Sans MS" panose="030F0702030302020204" pitchFamily="66" charset="0"/>
              </a:rPr>
              <a:t>I hope everyone </a:t>
            </a:r>
            <a:r>
              <a:rPr lang="en-US" sz="1200" dirty="0" smtClean="0">
                <a:latin typeface="Comic Sans MS" panose="030F0702030302020204" pitchFamily="66" charset="0"/>
              </a:rPr>
              <a:t>enjoyed the winter break!!! </a:t>
            </a:r>
            <a:r>
              <a:rPr lang="en-US" sz="1200" dirty="0" smtClean="0">
                <a:latin typeface="Comic Sans MS" panose="030F0702030302020204" pitchFamily="66" charset="0"/>
              </a:rPr>
              <a:t>Please remember to have your child read a book </a:t>
            </a:r>
            <a:r>
              <a:rPr lang="en-US" sz="1200" dirty="0" smtClean="0">
                <a:latin typeface="Comic Sans MS" panose="030F0702030302020204" pitchFamily="66" charset="0"/>
              </a:rPr>
              <a:t>daily and retell/summarize, </a:t>
            </a:r>
            <a:r>
              <a:rPr lang="en-US" sz="1200" dirty="0" smtClean="0">
                <a:latin typeface="Comic Sans MS" panose="030F0702030302020204" pitchFamily="66" charset="0"/>
              </a:rPr>
              <a:t>or go  on </a:t>
            </a:r>
            <a:r>
              <a:rPr lang="en-US" sz="1200" dirty="0" smtClean="0">
                <a:latin typeface="Comic Sans MS" panose="030F0702030302020204" pitchFamily="66" charset="0"/>
                <a:hlinkClick r:id="rId3"/>
              </a:rPr>
              <a:t>www.kidsa-z.com</a:t>
            </a:r>
            <a:r>
              <a:rPr lang="en-US" sz="1200" dirty="0" smtClean="0">
                <a:latin typeface="Comic Sans MS" panose="030F0702030302020204" pitchFamily="66" charset="0"/>
              </a:rPr>
              <a:t> and complete some assignments on </a:t>
            </a:r>
            <a:r>
              <a:rPr lang="en-US" sz="1200" dirty="0" smtClean="0">
                <a:latin typeface="Comic Sans MS" panose="030F0702030302020204" pitchFamily="66" charset="0"/>
                <a:hlinkClick r:id="rId4"/>
              </a:rPr>
              <a:t>www.mobymax.com</a:t>
            </a:r>
            <a:r>
              <a:rPr lang="en-US" sz="1200" dirty="0" smtClean="0">
                <a:latin typeface="Comic Sans MS" panose="030F0702030302020204" pitchFamily="66" charset="0"/>
              </a:rPr>
              <a:t>. Continue practicing multiplication, division and adding/subtracting with regrouping. Review telling time also. </a:t>
            </a:r>
            <a:r>
              <a:rPr lang="en-US" sz="1200" dirty="0" smtClean="0">
                <a:latin typeface="Comic Sans MS" panose="030F0702030302020204" pitchFamily="66" charset="0"/>
              </a:rPr>
              <a:t>Six Flags Read to Succeed forms are due Feb. 22. Please complete and return the reading log for a chance to win a free ticket to Six Flags!!!</a:t>
            </a:r>
            <a:endParaRPr lang="en-US" sz="1200" dirty="0" smtClean="0">
              <a:latin typeface="Comic Sans MS" panose="030F0702030302020204" pitchFamily="66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147204" y="2972357"/>
            <a:ext cx="281650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400" b="1" dirty="0" smtClean="0">
              <a:latin typeface="Berlin Sans FB Demi" panose="020E0802020502020306" pitchFamily="34" charset="0"/>
            </a:endParaRPr>
          </a:p>
          <a:p>
            <a:r>
              <a:rPr lang="en-US" sz="1400" b="1" dirty="0" smtClean="0">
                <a:latin typeface="Berlin Sans FB Demi" panose="020E0802020502020306" pitchFamily="34" charset="0"/>
              </a:rPr>
              <a:t>2/14- Progress Reports</a:t>
            </a:r>
            <a:endParaRPr lang="en-US" sz="1400" b="1" dirty="0" smtClean="0">
              <a:latin typeface="Berlin Sans FB Demi" panose="020E0802020502020306" pitchFamily="34" charset="0"/>
            </a:endParaRPr>
          </a:p>
          <a:p>
            <a:r>
              <a:rPr lang="en-US" sz="1400" b="1" dirty="0">
                <a:latin typeface="Berlin Sans FB Demi" panose="020E0802020502020306" pitchFamily="34" charset="0"/>
              </a:rPr>
              <a:t> </a:t>
            </a:r>
            <a:r>
              <a:rPr lang="en-US" sz="1400" b="1" dirty="0" smtClean="0">
                <a:latin typeface="Berlin Sans FB Demi" panose="020E0802020502020306" pitchFamily="34" charset="0"/>
              </a:rPr>
              <a:t>        Chick-Fil-A </a:t>
            </a:r>
            <a:r>
              <a:rPr lang="en-US" sz="1400" b="1" dirty="0" smtClean="0">
                <a:latin typeface="Berlin Sans FB Demi" panose="020E0802020502020306" pitchFamily="34" charset="0"/>
              </a:rPr>
              <a:t>Night</a:t>
            </a:r>
          </a:p>
          <a:p>
            <a:r>
              <a:rPr lang="en-US" sz="1400" b="1" dirty="0" smtClean="0">
                <a:latin typeface="Berlin Sans FB Demi" panose="020E0802020502020306" pitchFamily="34" charset="0"/>
              </a:rPr>
              <a:t>         Art Club</a:t>
            </a:r>
            <a:endParaRPr lang="en-US" sz="1400" b="1" dirty="0" smtClean="0">
              <a:latin typeface="Berlin Sans FB Demi" panose="020E0802020502020306" pitchFamily="34" charset="0"/>
            </a:endParaRPr>
          </a:p>
          <a:p>
            <a:r>
              <a:rPr lang="en-US" sz="1400" b="1" dirty="0">
                <a:latin typeface="Berlin Sans FB Demi" panose="020E0802020502020306" pitchFamily="34" charset="0"/>
              </a:rPr>
              <a:t> 03/01 – March for Babies </a:t>
            </a:r>
            <a:r>
              <a:rPr lang="en-US" sz="1400" b="1" dirty="0" smtClean="0">
                <a:latin typeface="Berlin Sans FB Demi" panose="020E0802020502020306" pitchFamily="34" charset="0"/>
              </a:rPr>
              <a:t>Kick-         off</a:t>
            </a:r>
            <a:endParaRPr lang="en-US" sz="1400" b="1" dirty="0" smtClean="0">
              <a:latin typeface="Berlin Sans FB Demi" panose="020E0802020502020306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878254" y="6006394"/>
            <a:ext cx="270379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ü"/>
            </a:pPr>
            <a:r>
              <a:rPr lang="en-US" sz="1200" dirty="0" smtClean="0">
                <a:latin typeface="Palatino Linotype" panose="02040502050505030304" pitchFamily="18" charset="0"/>
                <a:cs typeface="Shadows Into Light"/>
              </a:rPr>
              <a:t>All transportation changes must be in writing. Emails and texts are not accepted.</a:t>
            </a:r>
          </a:p>
          <a:p>
            <a:pPr marL="285750" indent="-285750">
              <a:buFont typeface="Wingdings" charset="2"/>
              <a:buChar char="ü"/>
            </a:pPr>
            <a:r>
              <a:rPr lang="en-US" sz="1200" dirty="0" smtClean="0">
                <a:latin typeface="Palatino Linotype" panose="02040502050505030304" pitchFamily="18" charset="0"/>
                <a:cs typeface="Shadows Into Light"/>
              </a:rPr>
              <a:t>School begins at 7:30, and ends at 2:30.</a:t>
            </a:r>
          </a:p>
          <a:p>
            <a:pPr marL="285750" indent="-285750">
              <a:buFont typeface="Wingdings" charset="2"/>
              <a:buChar char="ü"/>
            </a:pPr>
            <a:r>
              <a:rPr lang="en-US" sz="1200" dirty="0" smtClean="0">
                <a:latin typeface="Palatino Linotype" panose="02040502050505030304" pitchFamily="18" charset="0"/>
                <a:cs typeface="Shadows Into Light"/>
              </a:rPr>
              <a:t>Please sign the agenda and reading log each night. Students are to read 20 minutes every night.</a:t>
            </a:r>
          </a:p>
          <a:p>
            <a:endParaRPr lang="en-US" dirty="0">
              <a:latin typeface="Shadows Into Light"/>
              <a:cs typeface="Shadows Into Light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668372" y="6089264"/>
            <a:ext cx="2960317" cy="3277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1300" u="sng" dirty="0" smtClean="0">
                <a:latin typeface="Britannic Bold" panose="020B0903060703020204" pitchFamily="34" charset="0"/>
              </a:rPr>
              <a:t>Reading</a:t>
            </a:r>
            <a:r>
              <a:rPr sz="1300" dirty="0" smtClean="0">
                <a:latin typeface="Britannic Bold" panose="020B0903060703020204" pitchFamily="34" charset="0"/>
              </a:rPr>
              <a:t>:</a:t>
            </a:r>
            <a:r>
              <a:rPr lang="en-US" sz="1300" dirty="0" smtClean="0">
                <a:latin typeface="Britannic Bold" panose="020B0903060703020204" pitchFamily="34" charset="0"/>
              </a:rPr>
              <a:t> We will be working </a:t>
            </a:r>
            <a:r>
              <a:rPr lang="en-US" sz="1300" dirty="0" smtClean="0">
                <a:latin typeface="Britannic Bold" panose="020B0903060703020204" pitchFamily="34" charset="0"/>
              </a:rPr>
              <a:t>on comparing/contrasting, cause/effect, meaning </a:t>
            </a:r>
            <a:r>
              <a:rPr lang="en-US" sz="1300" dirty="0" smtClean="0">
                <a:latin typeface="Britannic Bold" panose="020B0903060703020204" pitchFamily="34" charset="0"/>
              </a:rPr>
              <a:t>of words in context; </a:t>
            </a:r>
            <a:r>
              <a:rPr lang="en-US" sz="1300" dirty="0" smtClean="0">
                <a:latin typeface="Britannic Bold" panose="020B0903060703020204" pitchFamily="34" charset="0"/>
              </a:rPr>
              <a:t>inferencing, making connections</a:t>
            </a:r>
            <a:endParaRPr lang="en-US" sz="1300" dirty="0" smtClean="0">
              <a:latin typeface="Britannic Bold" panose="020B0903060703020204" pitchFamily="34" charset="0"/>
            </a:endParaRPr>
          </a:p>
          <a:p>
            <a:r>
              <a:rPr sz="1300" u="sng" dirty="0" smtClean="0">
                <a:latin typeface="Britannic Bold" panose="020B0903060703020204" pitchFamily="34" charset="0"/>
              </a:rPr>
              <a:t>Language Arts</a:t>
            </a:r>
            <a:r>
              <a:rPr sz="1300" dirty="0" smtClean="0">
                <a:latin typeface="Britannic Bold" panose="020B0903060703020204" pitchFamily="34" charset="0"/>
              </a:rPr>
              <a:t>:</a:t>
            </a:r>
            <a:r>
              <a:rPr lang="en-US" sz="1300" dirty="0" smtClean="0">
                <a:latin typeface="Britannic Bold" panose="020B0903060703020204" pitchFamily="34" charset="0"/>
              </a:rPr>
              <a:t> We are learning how to write </a:t>
            </a:r>
            <a:r>
              <a:rPr lang="en-US" sz="1300" dirty="0" smtClean="0">
                <a:latin typeface="Britannic Bold" panose="020B0903060703020204" pitchFamily="34" charset="0"/>
              </a:rPr>
              <a:t>informational and opinion stories; </a:t>
            </a:r>
            <a:r>
              <a:rPr lang="en-US" sz="1300" dirty="0" smtClean="0">
                <a:latin typeface="Britannic Bold" panose="020B0903060703020204" pitchFamily="34" charset="0"/>
              </a:rPr>
              <a:t>organize character thoughts, feelings, dialogue, &amp; events; closure</a:t>
            </a:r>
            <a:endParaRPr lang="en-US" sz="1300" dirty="0">
              <a:latin typeface="Britannic Bold" panose="020B0903060703020204" pitchFamily="34" charset="0"/>
            </a:endParaRPr>
          </a:p>
          <a:p>
            <a:r>
              <a:rPr sz="1300" u="sng" dirty="0" smtClean="0">
                <a:latin typeface="Britannic Bold" panose="020B0903060703020204" pitchFamily="34" charset="0"/>
              </a:rPr>
              <a:t>Math:</a:t>
            </a:r>
            <a:r>
              <a:rPr lang="en-US" sz="1300" u="sng" dirty="0" smtClean="0">
                <a:latin typeface="Britannic Bold" panose="020B0903060703020204" pitchFamily="34" charset="0"/>
              </a:rPr>
              <a:t> </a:t>
            </a:r>
            <a:r>
              <a:rPr lang="en-US" sz="1300" dirty="0" smtClean="0">
                <a:latin typeface="Britannic Bold" panose="020B0903060703020204" pitchFamily="34" charset="0"/>
              </a:rPr>
              <a:t>Fractions plotted on number line, units of measurement: length, mass, volume, capacity</a:t>
            </a:r>
            <a:endParaRPr lang="en-US" sz="1300" dirty="0" smtClean="0">
              <a:latin typeface="Britannic Bold" panose="020B0903060703020204" pitchFamily="34" charset="0"/>
            </a:endParaRPr>
          </a:p>
          <a:p>
            <a:r>
              <a:rPr lang="en-US" sz="1300" u="sng" dirty="0" smtClean="0">
                <a:latin typeface="Britannic Bold" panose="020B0903060703020204" pitchFamily="34" charset="0"/>
              </a:rPr>
              <a:t>Social Studies: </a:t>
            </a:r>
            <a:r>
              <a:rPr lang="en-US" sz="1300" dirty="0" smtClean="0">
                <a:latin typeface="Britannic Bold" panose="020B0903060703020204" pitchFamily="34" charset="0"/>
              </a:rPr>
              <a:t>We </a:t>
            </a:r>
            <a:r>
              <a:rPr lang="en-US" sz="1300" dirty="0" smtClean="0">
                <a:latin typeface="Britannic Bold" panose="020B0903060703020204" pitchFamily="34" charset="0"/>
              </a:rPr>
              <a:t>will learn about </a:t>
            </a:r>
            <a:r>
              <a:rPr lang="en-US" sz="1300" dirty="0" smtClean="0">
                <a:latin typeface="Britannic Bold" panose="020B0903060703020204" pitchFamily="34" charset="0"/>
              </a:rPr>
              <a:t>British Colonial America, productive resources</a:t>
            </a:r>
          </a:p>
          <a:p>
            <a:r>
              <a:rPr lang="en-US" sz="1300" u="sng" dirty="0" smtClean="0">
                <a:latin typeface="Britannic Bold" panose="020B0903060703020204" pitchFamily="34" charset="0"/>
              </a:rPr>
              <a:t>Science</a:t>
            </a:r>
            <a:r>
              <a:rPr lang="en-US" sz="1300" dirty="0" smtClean="0">
                <a:latin typeface="Britannic Bold" panose="020B0903060703020204" pitchFamily="34" charset="0"/>
              </a:rPr>
              <a:t>: heat energy</a:t>
            </a:r>
            <a:endParaRPr sz="1300" dirty="0" smtClean="0">
              <a:latin typeface="Britannic Bold" panose="020B0903060703020204" pitchFamily="34" charset="0"/>
            </a:endParaRPr>
          </a:p>
          <a:p>
            <a:endParaRPr lang="en-US" sz="1200" dirty="0">
              <a:latin typeface="Shadows Into Light"/>
              <a:cs typeface="Shadows Into Light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941946" y="8357651"/>
            <a:ext cx="2853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Shadows Into Light"/>
                <a:cs typeface="Shadows Into Light"/>
              </a:rPr>
              <a:t>• </a:t>
            </a:r>
            <a:r>
              <a:rPr lang="en-US" sz="1400" b="1" dirty="0" smtClean="0">
                <a:latin typeface="Shadows Into Light"/>
                <a:cs typeface="Shadows Into Light"/>
              </a:rPr>
              <a:t>Email:</a:t>
            </a:r>
            <a:r>
              <a:rPr lang="en-US" sz="1400" dirty="0" smtClean="0">
                <a:latin typeface="Shadows Into Light"/>
                <a:cs typeface="Shadows Into Light"/>
              </a:rPr>
              <a:t> sgatlin@cartersvilleschools.org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147204" y="4461561"/>
            <a:ext cx="1848997" cy="1308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u="sng" dirty="0" smtClean="0"/>
              <a:t>February Birthdays</a:t>
            </a:r>
            <a:endParaRPr lang="en-US" sz="1600" b="1" i="1" u="sng" dirty="0" smtClean="0"/>
          </a:p>
          <a:p>
            <a:endParaRPr lang="en-US" sz="1200" dirty="0" smtClean="0"/>
          </a:p>
          <a:p>
            <a:r>
              <a:rPr lang="en-US" sz="1200" b="1" dirty="0" smtClean="0"/>
              <a:t> </a:t>
            </a:r>
            <a:r>
              <a:rPr lang="en-US" sz="2000" b="1" dirty="0" smtClean="0">
                <a:latin typeface="Bradley Hand ITC" panose="03070402050302030203" pitchFamily="66" charset="0"/>
              </a:rPr>
              <a:t>Kayleigh Emery 2/11</a:t>
            </a:r>
            <a:endParaRPr lang="en-US" sz="2000" b="1" dirty="0" smtClean="0">
              <a:latin typeface="Bradley Hand ITC" panose="03070402050302030203" pitchFamily="66" charset="0"/>
            </a:endParaRPr>
          </a:p>
          <a:p>
            <a:endParaRPr lang="en-US" sz="1100" dirty="0" smtClean="0"/>
          </a:p>
        </p:txBody>
      </p:sp>
      <p:pic>
        <p:nvPicPr>
          <p:cNvPr id="2" name="Picture 1" descr="&lt;strong&gt;balloon&lt;/strong&gt; clipart - kamaci images - Blog.hr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6256" y="4564305"/>
            <a:ext cx="661813" cy="972394"/>
          </a:xfrm>
          <a:prstGeom prst="rect">
            <a:avLst/>
          </a:prstGeom>
        </p:spPr>
      </p:pic>
      <p:pic>
        <p:nvPicPr>
          <p:cNvPr id="3" name="Picture 2" descr="Clipart - &lt;strong&gt;Ladybug&lt;/strong&gt;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2449" y="928150"/>
            <a:ext cx="696127" cy="929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50669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</TotalTime>
  <Words>253</Words>
  <Application>Microsoft Office PowerPoint</Application>
  <PresentationFormat>Custom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2" baseType="lpstr">
      <vt:lpstr>Arial</vt:lpstr>
      <vt:lpstr>Berlin Sans FB Demi</vt:lpstr>
      <vt:lpstr>Bradley Hand ITC</vt:lpstr>
      <vt:lpstr>Britannic Bold</vt:lpstr>
      <vt:lpstr>Calibri</vt:lpstr>
      <vt:lpstr>Comic Sans MS</vt:lpstr>
      <vt:lpstr>KG Eyes Wide Open</vt:lpstr>
      <vt:lpstr>Palatino Linotype</vt:lpstr>
      <vt:lpstr>Shadows Into Light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Rebecca Levine</dc:creator>
  <cp:lastModifiedBy>Susanne Gatlin</cp:lastModifiedBy>
  <cp:revision>39</cp:revision>
  <cp:lastPrinted>2019-02-13T14:08:55Z</cp:lastPrinted>
  <dcterms:created xsi:type="dcterms:W3CDTF">2018-08-16T01:59:38Z</dcterms:created>
  <dcterms:modified xsi:type="dcterms:W3CDTF">2019-02-13T14:09:01Z</dcterms:modified>
</cp:coreProperties>
</file>