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" Type="http://schemas.openxmlformats.org/officeDocument/2006/relationships/image" Target="../media/image22.jp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g"/><Relationship Id="rId10" Type="http://schemas.openxmlformats.org/officeDocument/2006/relationships/image" Target="../media/image30.jpeg"/><Relationship Id="rId19" Type="http://schemas.openxmlformats.org/officeDocument/2006/relationships/image" Target="../media/image39.jp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522" y="-1883043"/>
            <a:ext cx="8676222" cy="3200400"/>
          </a:xfrm>
        </p:spPr>
        <p:txBody>
          <a:bodyPr/>
          <a:lstStyle/>
          <a:p>
            <a:r>
              <a:rPr lang="en-US" dirty="0" smtClean="0"/>
              <a:t>Coach Knight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945" y="1481667"/>
            <a:ext cx="8676222" cy="1905000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 smtClean="0"/>
              <a:t>Geometry</a:t>
            </a:r>
          </a:p>
          <a:p>
            <a:r>
              <a:rPr lang="en-US" sz="5400" dirty="0" smtClean="0"/>
              <a:t>&amp;</a:t>
            </a:r>
          </a:p>
          <a:p>
            <a:r>
              <a:rPr lang="en-US" sz="5400" dirty="0" smtClean="0"/>
              <a:t>Algebra 1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9" r="-1319" b="28796"/>
          <a:stretch/>
        </p:blipFill>
        <p:spPr>
          <a:xfrm>
            <a:off x="4433647" y="3550977"/>
            <a:ext cx="2497732" cy="1787146"/>
          </a:xfrm>
          <a:prstGeom prst="rect">
            <a:avLst/>
          </a:prstGeom>
        </p:spPr>
      </p:pic>
      <p:pic>
        <p:nvPicPr>
          <p:cNvPr id="2050" name="Picture 2" descr="Georgia Southern Eagle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1817"/>
            <a:ext cx="3691467" cy="21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nnesaw State unveils new logos - News | K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50" y="4109846"/>
            <a:ext cx="3401851" cy="23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Sigma Chi @ UCMerced (@UCMSigs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Sigma Chi @ UCMerced (@UCMSigs) |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Sigma chi Log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Sigma Chi @ UCMerced (@UCMSigs) |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22" y="5397945"/>
            <a:ext cx="1435982" cy="14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artersville - Team Home Cartersville Purple Hurricanes Spo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70" y="160337"/>
            <a:ext cx="3756793" cy="38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is week's local high school football matchups at a gla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5456"/>
            <a:ext cx="4171090" cy="31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42" y="537633"/>
            <a:ext cx="642337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6000" dirty="0" smtClean="0"/>
              <a:t>Family</a:t>
            </a:r>
            <a:br>
              <a:rPr lang="en-US" sz="6000" dirty="0" smtClean="0"/>
            </a:br>
            <a:r>
              <a:rPr lang="en-US" sz="2200" dirty="0" smtClean="0"/>
              <a:t>Kim, Dillon, </a:t>
            </a:r>
            <a:r>
              <a:rPr lang="en-US" sz="2200" dirty="0" err="1" smtClean="0"/>
              <a:t>ivey</a:t>
            </a:r>
            <a:r>
              <a:rPr lang="en-US" sz="2200" dirty="0" smtClean="0"/>
              <a:t>, </a:t>
            </a:r>
            <a:r>
              <a:rPr lang="en-US" sz="2200" dirty="0" err="1" smtClean="0"/>
              <a:t>jud</a:t>
            </a:r>
            <a:r>
              <a:rPr lang="en-US" sz="2200" dirty="0" smtClean="0"/>
              <a:t>, &amp; football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397933"/>
            <a:ext cx="2613553" cy="2141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70" y="3999088"/>
            <a:ext cx="3121729" cy="2788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r="5027"/>
          <a:stretch/>
        </p:blipFill>
        <p:spPr>
          <a:xfrm>
            <a:off x="8726394" y="313514"/>
            <a:ext cx="2345973" cy="2596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5" r="3406" b="28752"/>
          <a:stretch/>
        </p:blipFill>
        <p:spPr>
          <a:xfrm>
            <a:off x="8289459" y="4260144"/>
            <a:ext cx="3219845" cy="226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t="14968" r="17778" b="22984"/>
          <a:stretch/>
        </p:blipFill>
        <p:spPr>
          <a:xfrm>
            <a:off x="3593546" y="2018136"/>
            <a:ext cx="4417970" cy="1783645"/>
          </a:xfrm>
          <a:prstGeom prst="rect">
            <a:avLst/>
          </a:prstGeom>
        </p:spPr>
      </p:pic>
      <p:pic>
        <p:nvPicPr>
          <p:cNvPr id="3074" name="Picture 2" descr="https://attachments.office.net/owa/jknight%40cartersvilleschools.org/service.svc/s/GetAttachmentThumbnail?id=AQMkADI5NTMwZjZlLWMyMWItNDliMC04MjZmLTA1M2I2MTEAY2YzNzMARgAAA048Ribddf9Pj%2F9xJ758fRMHAHn%2B98pODj1ElD8NBjTd2AAAAwEMAAAAPlGzG90bLU6wizLZIExu3AAC6NKPcAAAAAESABAAicWgB4YBG0uBVsEaPoPADQ%3D%3D&amp;thumbnailType=2&amp;owa=outlook.office.com&amp;scriptVer=2020081002.02&amp;X-OWA-CANARY=19FUB91vOkyvnoBezu8l_nDy5E_rPtgYBUmBZnXsOcDoqwCy3ZpnbAepfybZxuazfAPxkmggcjk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1ODQ0LCJleHAiOjE1OTcyNTY0NDQsImlzcyI6IjAwMDAwMDAyLTAwMDAtMGZmMS1jZTAwLTAwMDAwMDAwMDAwMEA5ZjZlOTI0NC1jM2I0LTQ0MDgtYTg4Mi03MmUxZTBmM2VlZGUiLCJhdWQiOiIwMDAwMDAwMi0wMDAwLTBmZjEtY2UwMC0wMDAwMDAwMDAwMDAvYXR0YWNobWVudHMub2ZmaWNlLm5ldEA5ZjZlOTI0NC1jM2I0LTQ0MDgtYTg4Mi03MmUxZTBmM2VlZGUiLCJoYXBwIjoib3dhIn0.ZZYz4Iyf9tiltE4COdHtqUb66oeAY0ah23H8mlDmYiatIlKvqBK1rIBnFv-Kx-VeNnN7Y6CY4NFmcg3-6X2vmEHI453wwn1KkoQmL3LI3XVFeJh2NXNVdic90-dCzXWR4BrZP4Un4Gbydsgh-7MXR2M-aepSQ2JXXUhMBDqcH3H9_lMkzsamiTDS98AXUvZKE0Jk0ftI8un8LLfIZFhc_G0JuzwtbC0zKaPHWepoHiY8RJCing26I5OSbEVwOnDZT2xvODSmC3yYmENknwh0KBe1nVqdFqZ5YB_tx6aLFvZzUSCsNIAE-3YqHENfjRR4MAXwPRffh5MlLaTZljeHeA&amp;animation=tr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" y="3377283"/>
            <a:ext cx="2487358" cy="28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234" y="432439"/>
            <a:ext cx="8676222" cy="3200400"/>
          </a:xfrm>
        </p:spPr>
        <p:txBody>
          <a:bodyPr/>
          <a:lstStyle/>
          <a:p>
            <a:r>
              <a:rPr lang="en-US" dirty="0" smtClean="0"/>
              <a:t>My other kids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3385132"/>
            <a:ext cx="8676222" cy="1905000"/>
          </a:xfrm>
        </p:spPr>
        <p:txBody>
          <a:bodyPr/>
          <a:lstStyle/>
          <a:p>
            <a:r>
              <a:rPr lang="en-US" dirty="0" smtClean="0"/>
              <a:t>Sweetie, Muzzy, &amp; </a:t>
            </a:r>
            <a:r>
              <a:rPr lang="en-US" dirty="0" err="1" smtClean="0"/>
              <a:t>remi</a:t>
            </a:r>
            <a:r>
              <a:rPr lang="en-US" dirty="0" smtClean="0"/>
              <a:t> jo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61" y="3778148"/>
            <a:ext cx="1842061" cy="1384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2816"/>
            <a:ext cx="3454400" cy="2596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6714" y="4120140"/>
            <a:ext cx="2344017" cy="176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4857" y="192001"/>
            <a:ext cx="2272308" cy="302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6" y="3567289"/>
            <a:ext cx="2329922" cy="2867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94" y="3486069"/>
            <a:ext cx="2197262" cy="2923592"/>
          </a:xfrm>
          <a:prstGeom prst="rect">
            <a:avLst/>
          </a:prstGeom>
        </p:spPr>
      </p:pic>
      <p:pic>
        <p:nvPicPr>
          <p:cNvPr id="4098" name="Picture 2" descr="https://attachments.office.net/owa/jknight%40cartersvilleschools.org/service.svc/s/GetAttachmentThumbnail?id=AQMkADI5NTMwZjZlLWMyMWItNDliMC04MjZmLTA1M2I2MTEAY2YzNzMARgAAA048Ribddf9Pj%2F9xJ758fRMHAHn%2B98pODj1ElD8NBjTd2AAAAwEMAAAAPlGzG90bLU6wizLZIExu3AAC6NKPeAAAAAESABAAXV9rFPdHy0ugtZ%2Bg4%2BWyWg%3D%3D&amp;thumbnailType=2&amp;owa=outlook.office.com&amp;scriptVer=2020081002.02&amp;X-OWA-CANARY=j66jeMG4JkCTZ6bKGfnMFZCf0W99P9gY96uDQt4VPexLMpISwBZ4Jm4Fu3I3m24bLz2CU-BAxqs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zE4NTQ1LCJleHAiOjE1OTczMTkxNDUsImlzcyI6IjAwMDAwMDAyLTAwMDAtMGZmMS1jZTAwLTAwMDAwMDAwMDAwMEA5ZjZlOTI0NC1jM2I0LTQ0MDgtYTg4Mi03MmUxZTBmM2VlZGUiLCJhdWQiOiIwMDAwMDAwMi0wMDAwLTBmZjEtY2UwMC0wMDAwMDAwMDAwMDAvYXR0YWNobWVudHMub2ZmaWNlLm5ldEA5ZjZlOTI0NC1jM2I0LTQ0MDgtYTg4Mi03MmUxZTBmM2VlZGUiLCJoYXBwIjoib3dhIn0.KpRCqxYhLHWp-VK5yZT99gojBXzw6ms3wRVCrLvbUuj2NRxaJm3SBf-dDdF8VXjaMt6NJxYUMaXQ1aMnGJScU0HQC41ifjv5DoV-HQewjHFL-yZlLIEpzNDUnV6WGNIDXQ_hpXu8XQRJMBlm7bOMC-twnT6aO0zs7hmzDVoWJFylIdWosGnM3HXnT4eKOiSq-kqWRIXNDz1pdv8OpIfNl00KkBaq6M0PeldrmCppZYt3kLOVALrKz9G4beZuDs0A1YhYKqKntSUjbVlqSvzRmUUImbbXym_5Vy0kJZ4YkhNKyaZ1vUsJ9XNdqYFUmBMv-rYp_mhwRDkK-_7-b5OGZw&amp;animation=tr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6119" y="4421058"/>
            <a:ext cx="1793669" cy="284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ttachments.office.net/owa/jknight%40cartersvilleschools.org/service.svc/s/GetAttachmentThumbnail?id=AQMkADI5NTMwZjZlLWMyMWItNDliMC04MjZmLTA1M2I2MTEAY2YzNzMARgAAA048Ribddf9Pj%2F9xJ758fRMHAHn%2B98pODj1ElD8NBjTd2AAAAwEMAAAAPlGzG90bLU6wizLZIExu3AAC6NKPeQAAAAESABAAxBPVWZABfEKhX1IymCkqSA%3D%3D&amp;thumbnailType=2&amp;owa=outlook.office.com&amp;scriptVer=2020081002.02&amp;X-OWA-CANARY=44LtWcM0m0qQ_2jSzjfkbqADvTZ_P9gYEsnIGYVYKp1Ne46IGC1CSAVBZ_p6nEhbgd1OLDd0aX8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zE5NDQ1LCJleHAiOjE1OTczMjAwNDUsImlzcyI6IjAwMDAwMDAyLTAwMDAtMGZmMS1jZTAwLTAwMDAwMDAwMDAwMEA5ZjZlOTI0NC1jM2I0LTQ0MDgtYTg4Mi03MmUxZTBmM2VlZGUiLCJhdWQiOiIwMDAwMDAwMi0wMDAwLTBmZjEtY2UwMC0wMDAwMDAwMDAwMDAvYXR0YWNobWVudHMub2ZmaWNlLm5ldEA5ZjZlOTI0NC1jM2I0LTQ0MDgtYTg4Mi03MmUxZTBmM2VlZGUiLCJoYXBwIjoib3dhIn0.CVSicJw9slQJyrA499iSNjeS1wjh1-8pN4g3kYOEnDss-6NZOsjep1gQLgE8hKBJS_DBlq8YFy8FEVRxu41TDC3WxfZZxjJfN56leQXuPNsHhq5HDyO_kbtqpdCSkJH3w06e6HIXj_7LjRrsXF6vXlBQpRYJlDp3u-Qhom0oEP7LNTK7KHBzUTQ4p096kOAhJlvk7Mr2_YiaHZC63HL4WFZVoq9oVaLnt3ytU-Bz5vGC9fGe4zTpBeEnVtNy4IXsJQaT-cD3DHGRVRp_N4wgq5WADARgVv_anO2R8KnVwTcQestY-U2sW4X039dNv2ScjGvyeRMIK0AlyqO_XtEuGA&amp;animation=tru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1" r="557" b="29042"/>
          <a:stretch/>
        </p:blipFill>
        <p:spPr bwMode="auto">
          <a:xfrm>
            <a:off x="8169778" y="334901"/>
            <a:ext cx="3400425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Hobbies and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Spending time with family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Hunting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Fishing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Camping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Boating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All sports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Music/concerts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2666999"/>
            <a:ext cx="4876800" cy="3124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Grilling/smoking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Skydiving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Zip lining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Traveling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College football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Construction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CORN HOLE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3" y="193033"/>
            <a:ext cx="2103253" cy="2212622"/>
          </a:xfrm>
          <a:prstGeom prst="rect">
            <a:avLst/>
          </a:prstGeom>
        </p:spPr>
      </p:pic>
      <p:pic>
        <p:nvPicPr>
          <p:cNvPr id="1026" name="Picture 2" descr="https://attachments.office.net/owa/jknight%40cartersvilleschools.org/service.svc/s/GetAttachmentThumbnail?id=AQMkADI5NTMwZjZlLWMyMWItNDliMC04MjZmLTA1M2I2MTEAY2YzNzMARgAAA048Ribddf9Pj%2F9xJ758fRMHAHn%2B98pODj1ElD8NBjTd2AAAAwEMAAAAPlGzG90bLU6wizLZIExu3AAC6NKPZAAAAAESABAACXxho8UjAEieqCYSAgvkNg%3D%3D&amp;thumbnailType=2&amp;owa=outlook.office.com&amp;scriptVer=2020081002.02&amp;X-OWA-CANARY=gFuLX59wgEOMvWGD7-hiqSCbYp7gPtgYWxiebi6sCfSnDi2HRYrnAOosuOXtori4rYI5PUsgpPY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MzQ0LCJleHAiOjE1OTcyNTE5NDQsImlzcyI6IjAwMDAwMDAyLTAwMDAtMGZmMS1jZTAwLTAwMDAwMDAwMDAwMEA5ZjZlOTI0NC1jM2I0LTQ0MDgtYTg4Mi03MmUxZTBmM2VlZGUiLCJhdWQiOiIwMDAwMDAwMi0wMDAwLTBmZjEtY2UwMC0wMDAwMDAwMDAwMDAvYXR0YWNobWVudHMub2ZmaWNlLm5ldEA5ZjZlOTI0NC1jM2I0LTQ0MDgtYTg4Mi03MmUxZTBmM2VlZGUiLCJoYXBwIjoib3dhIn0.o0Vqvewd4liFQV60AVj6b5P4xnHX2Tyu91rZFWAEJiy09AhvRjToapLdd2ekA8UUqMdFz1ERmZo2IK5ATQ9VLrsPypMPdnxV5RkMJXvBVsQf-a-SPTOficTQfXAM-iWoLSvL76vVAoDC0c5px0C86_7zxWFVbXNa5wFik2z01y8jXF7-_G4C2bHUOlyk3OY8xWCWMvDJhy32eIolvf9LVIK5nQRA6QMjMlkdI2mcyy5BMRfwF3eQO8jMAfHXCJuQ6sbflsIOXzZT0pQ23WjufpV9syFBwFj9rB6GWBHsynBYmrSKDVh48uQ_65FdWdk3BxEGtk3R038VJFgHzAWyN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08278" y="488404"/>
            <a:ext cx="2244725" cy="16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jknight%40cartersvilleschools.org/service.svc/s/GetAttachmentThumbnail?id=AQMkADI5NTMwZjZlLWMyMWItNDliMC04MjZmLTA1M2I2MTEAY2YzNzMARgAAA048Ribddf9Pj%2F9xJ758fRMHAHn%2B98pODj1ElD8NBjTd2AAAAwEMAAAAPlGzG90bLU6wizLZIExu3AAC6NKPZAAAAAESABAAFYAJYO6auE2zIlDoBFVW8A%3D%3D&amp;thumbnailType=2&amp;owa=outlook.office.com&amp;scriptVer=2020081002.02&amp;X-OWA-CANARY=gFuLX59wgEOMvWGD7-hiqSCbYp7gPtgYWxiebi6sCfSnDi2HRYrnAOosuOXtori4rYI5PUsgpPY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MzQ0LCJleHAiOjE1OTcyNTE5NDQsImlzcyI6IjAwMDAwMDAyLTAwMDAtMGZmMS1jZTAwLTAwMDAwMDAwMDAwMEA5ZjZlOTI0NC1jM2I0LTQ0MDgtYTg4Mi03MmUxZTBmM2VlZGUiLCJhdWQiOiIwMDAwMDAwMi0wMDAwLTBmZjEtY2UwMC0wMDAwMDAwMDAwMDAvYXR0YWNobWVudHMub2ZmaWNlLm5ldEA5ZjZlOTI0NC1jM2I0LTQ0MDgtYTg4Mi03MmUxZTBmM2VlZGUiLCJoYXBwIjoib3dhIn0.o0Vqvewd4liFQV60AVj6b5P4xnHX2Tyu91rZFWAEJiy09AhvRjToapLdd2ekA8UUqMdFz1ERmZo2IK5ATQ9VLrsPypMPdnxV5RkMJXvBVsQf-a-SPTOficTQfXAM-iWoLSvL76vVAoDC0c5px0C86_7zxWFVbXNa5wFik2z01y8jXF7-_G4C2bHUOlyk3OY8xWCWMvDJhy32eIolvf9LVIK5nQRA6QMjMlkdI2mcyy5BMRfwF3eQO8jMAfHXCJuQ6sbflsIOXzZT0pQ23WjufpV9syFBwFj9rB6GWBHsynBYmrSKDVh48uQ_65FdWdk3BxEGtk3R038VJFgHzAWyNw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9538" y="2491607"/>
            <a:ext cx="2542292" cy="19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s.office.net/owa/jknight%40cartersvilleschools.org/service.svc/s/GetAttachmentThumbnail?id=AQMkADI5NTMwZjZlLWMyMWItNDliMC04MjZmLTA1M2I2MTEAY2YzNzMARgAAA048Ribddf9Pj%2F9xJ758fRMHAHn%2B98pODj1ElD8NBjTd2AAAAwEMAAAAPlGzG90bLU6wizLZIExu3AAC6NKPZAAAAAESABAAifXEmxOzx0KKFkydewDuEQ%3D%3D&amp;thumbnailType=2&amp;owa=outlook.office.com&amp;scriptVer=2020081002.02&amp;X-OWA-CANARY=gFuLX59wgEOMvWGD7-hiqSCbYp7gPtgYWxiebi6sCfSnDi2HRYrnAOosuOXtori4rYI5PUsgpPY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MzQ0LCJleHAiOjE1OTcyNTE5NDQsImlzcyI6IjAwMDAwMDAyLTAwMDAtMGZmMS1jZTAwLTAwMDAwMDAwMDAwMEA5ZjZlOTI0NC1jM2I0LTQ0MDgtYTg4Mi03MmUxZTBmM2VlZGUiLCJhdWQiOiIwMDAwMDAwMi0wMDAwLTBmZjEtY2UwMC0wMDAwMDAwMDAwMDAvYXR0YWNobWVudHMub2ZmaWNlLm5ldEA5ZjZlOTI0NC1jM2I0LTQ0MDgtYTg4Mi03MmUxZTBmM2VlZGUiLCJoYXBwIjoib3dhIn0.o0Vqvewd4liFQV60AVj6b5P4xnHX2Tyu91rZFWAEJiy09AhvRjToapLdd2ekA8UUqMdFz1ERmZo2IK5ATQ9VLrsPypMPdnxV5RkMJXvBVsQf-a-SPTOficTQfXAM-iWoLSvL76vVAoDC0c5px0C86_7zxWFVbXNa5wFik2z01y8jXF7-_G4C2bHUOlyk3OY8xWCWMvDJhy32eIolvf9LVIK5nQRA6QMjMlkdI2mcyy5BMRfwF3eQO8jMAfHXCJuQ6sbflsIOXzZT0pQ23WjufpV9syFBwFj9rB6GWBHsynBYmrSKDVh48uQ_65FdWdk3BxEGtk3R038VJFgHzAWyNw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158">
            <a:off x="2433936" y="1797986"/>
            <a:ext cx="2948869" cy="22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s.office.net/owa/jknight%40cartersvilleschools.org/service.svc/s/GetAttachmentThumbnail?id=AQMkADI5NTMwZjZlLWMyMWItNDliMC04MjZmLTA1M2I2MTEAY2YzNzMARgAAA048Ribddf9Pj%2F9xJ758fRMHAHn%2B98pODj1ElD8NBjTd2AAAAwEMAAAAPlGzG90bLU6wizLZIExu3AAC6NKPZAAAAAESABAAe%2FUOu%2Btv7UWVnl5FFqrsUA%3D%3D&amp;thumbnailType=2&amp;owa=outlook.office.com&amp;scriptVer=2020081002.02&amp;X-OWA-CANARY=gFuLX59wgEOMvWGD7-hiqSCbYp7gPtgYWxiebi6sCfSnDi2HRYrnAOosuOXtori4rYI5PUsgpPY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MzQ0LCJleHAiOjE1OTcyNTE5NDQsImlzcyI6IjAwMDAwMDAyLTAwMDAtMGZmMS1jZTAwLTAwMDAwMDAwMDAwMEA5ZjZlOTI0NC1jM2I0LTQ0MDgtYTg4Mi03MmUxZTBmM2VlZGUiLCJhdWQiOiIwMDAwMDAwMi0wMDAwLTBmZjEtY2UwMC0wMDAwMDAwMDAwMDAvYXR0YWNobWVudHMub2ZmaWNlLm5ldEA5ZjZlOTI0NC1jM2I0LTQ0MDgtYTg4Mi03MmUxZTBmM2VlZGUiLCJoYXBwIjoib3dhIn0.o0Vqvewd4liFQV60AVj6b5P4xnHX2Tyu91rZFWAEJiy09AhvRjToapLdd2ekA8UUqMdFz1ERmZo2IK5ATQ9VLrsPypMPdnxV5RkMJXvBVsQf-a-SPTOficTQfXAM-iWoLSvL76vVAoDC0c5px0C86_7zxWFVbXNa5wFik2z01y8jXF7-_G4C2bHUOlyk3OY8xWCWMvDJhy32eIolvf9LVIK5nQRA6QMjMlkdI2mcyy5BMRfwF3eQO8jMAfHXCJuQ6sbflsIOXzZT0pQ23WjufpV9syFBwFj9rB6GWBHsynBYmrSKDVh48uQ_65FdWdk3BxEGtk3R038VJFgHzAWyNw&amp;animation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" y="1872043"/>
            <a:ext cx="2919152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ttachments.office.net/owa/jknight%40cartersvilleschools.org/service.svc/s/GetAttachmentThumbnail?id=AQMkADI5NTMwZjZlLWMyMWItNDliMC04MjZmLTA1M2I2MTEAY2YzNzMARgAAA048Ribddf9Pj%2F9xJ758fRMHAHn%2B98pODj1ElD8NBjTd2AAAAwEMAAAAPlGzG90bLU6wizLZIExu3AAC6NKPZAAAAAESABAAkbP2%2FQ%2FgOkiKHws3PxOr6A%3D%3D&amp;thumbnailType=2&amp;owa=outlook.office.com&amp;scriptVer=2020081002.02&amp;X-OWA-CANARY=gFuLX59wgEOMvWGD7-hiqSCbYp7gPtgYWxiebi6sCfSnDi2HRYrnAOosuOXtori4rYI5PUsgpPY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MzQ0LCJleHAiOjE1OTcyNTE5NDQsImlzcyI6IjAwMDAwMDAyLTAwMDAtMGZmMS1jZTAwLTAwMDAwMDAwMDAwMEA5ZjZlOTI0NC1jM2I0LTQ0MDgtYTg4Mi03MmUxZTBmM2VlZGUiLCJhdWQiOiIwMDAwMDAwMi0wMDAwLTBmZjEtY2UwMC0wMDAwMDAwMDAwMDAvYXR0YWNobWVudHMub2ZmaWNlLm5ldEA5ZjZlOTI0NC1jM2I0LTQ0MDgtYTg4Mi03MmUxZTBmM2VlZGUiLCJoYXBwIjoib3dhIn0.o0Vqvewd4liFQV60AVj6b5P4xnHX2Tyu91rZFWAEJiy09AhvRjToapLdd2ekA8UUqMdFz1ERmZo2IK5ATQ9VLrsPypMPdnxV5RkMJXvBVsQf-a-SPTOficTQfXAM-iWoLSvL76vVAoDC0c5px0C86_7zxWFVbXNa5wFik2z01y8jXF7-_G4C2bHUOlyk3OY8xWCWMvDJhy32eIolvf9LVIK5nQRA6QMjMlkdI2mcyy5BMRfwF3eQO8jMAfHXCJuQ6sbflsIOXzZT0pQ23WjufpV9syFBwFj9rB6GWBHsynBYmrSKDVh48uQ_65FdWdk3BxEGtk3R038VJFgHzAWyNw&amp;animation=tr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6" y="3160818"/>
            <a:ext cx="2689225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ttachments.office.net/owa/jknight%40cartersvilleschools.org/service.svc/s/GetAttachmentThumbnail?id=AQMkADI5NTMwZjZlLWMyMWItNDliMC04MjZmLTA1M2I2MTEAY2YzNzMARgAAA048Ribddf9Pj%2F9xJ758fRMHAHn%2B98pODj1ElD8NBjTd2AAAAwEMAAAAPlGzG90bLU6wizLZIExu3AAC6NKPZAAAAAESABAAAehPUtAwhUqdsEYO7ZVbpA%3D%3D&amp;thumbnailType=2&amp;owa=outlook.office.com&amp;scriptVer=2020081002.02&amp;X-OWA-CANARY=gFuLX59wgEOMvWGD7-hiqSCbYp7gPtgYWxiebi6sCfSnDi2HRYrnAOosuOXtori4rYI5PUsgpPY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MzQ0LCJleHAiOjE1OTcyNTE5NDQsImlzcyI6IjAwMDAwMDAyLTAwMDAtMGZmMS1jZTAwLTAwMDAwMDAwMDAwMEA5ZjZlOTI0NC1jM2I0LTQ0MDgtYTg4Mi03MmUxZTBmM2VlZGUiLCJhdWQiOiIwMDAwMDAwMi0wMDAwLTBmZjEtY2UwMC0wMDAwMDAwMDAwMDAvYXR0YWNobWVudHMub2ZmaWNlLm5ldEA5ZjZlOTI0NC1jM2I0LTQ0MDgtYTg4Mi03MmUxZTBmM2VlZGUiLCJoYXBwIjoib3dhIn0.o0Vqvewd4liFQV60AVj6b5P4xnHX2Tyu91rZFWAEJiy09AhvRjToapLdd2ekA8UUqMdFz1ERmZo2IK5ATQ9VLrsPypMPdnxV5RkMJXvBVsQf-a-SPTOficTQfXAM-iWoLSvL76vVAoDC0c5px0C86_7zxWFVbXNa5wFik2z01y8jXF7-_G4C2bHUOlyk3OY8xWCWMvDJhy32eIolvf9LVIK5nQRA6QMjMlkdI2mcyy5BMRfwF3eQO8jMAfHXCJuQ6sbflsIOXzZT0pQ23WjufpV9syFBwFj9rB6GWBHsynBYmrSKDVh48uQ_65FdWdk3BxEGtk3R038VJFgHzAWyNw&amp;animation=tr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24896" y="546761"/>
            <a:ext cx="2515658" cy="18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ttachments.office.net/owa/jknight%40cartersvilleschools.org/service.svc/s/GetAttachmentThumbnail?id=AQMkADI5NTMwZjZlLWMyMWItNDliMC04MjZmLTA1M2I2MTEAY2YzNzMARgAAA048Ribddf9Pj%2F9xJ758fRMHAHn%2B98pODj1ElD8NBjTd2AAAAwEMAAAAPlGzG90bLU6wizLZIExu3AAC6NKPZAAAAAESABAAAhVQ224gwEG1G%2FVFgkZiaw%3D%3D&amp;thumbnailType=2&amp;owa=outlook.office.com&amp;scriptVer=2020081002.02&amp;X-OWA-CANARY=Y86sMgr8LEaJRAr2IX3sM6AoHUjhPtgYZ1PMwkDHEakX9f33_TOvvWPDpsY98Y_dBMKSRWRe_ZM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NjQ0LCJleHAiOjE1OTcyNTIyNDQsImlzcyI6IjAwMDAwMDAyLTAwMDAtMGZmMS1jZTAwLTAwMDAwMDAwMDAwMEA5ZjZlOTI0NC1jM2I0LTQ0MDgtYTg4Mi03MmUxZTBmM2VlZGUiLCJhdWQiOiIwMDAwMDAwMi0wMDAwLTBmZjEtY2UwMC0wMDAwMDAwMDAwMDAvYXR0YWNobWVudHMub2ZmaWNlLm5ldEA5ZjZlOTI0NC1jM2I0LTQ0MDgtYTg4Mi03MmUxZTBmM2VlZGUiLCJoYXBwIjoib3dhIn0.WbGYOskw0GQ851WU2txX37qb0y-W-QtgtvGedrY9QP4sA3seAmImkdgrORaOLe4qFhUuOemUzXLIsiDdmEvg8oiXL8F_8g2sidPwslAmj9Q6aBsRsAtT7RldH6GSepW-zwjlj4B_toeWWVpxAhcnnRnKRJzX4Gwtr3QlbPgPW0fLeBatvmOm6oDvoRB4FZmhl1kDZYHkXkm7op0bZZa9IaHMVcMDyyFss6dZSBueTIg9XH07mBEMYQWNoLqb3p0N1p1b5aaovxYjUfdShbTI_xC-Ory-KzQPvWZvtr-LPD75yPQFWuXnNJsTP83n-ITIiuZ-3f5yr5gsqKZ0G4ZBfA&amp;animation=tr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33" y="277785"/>
            <a:ext cx="2522791" cy="18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ttachments.office.net/owa/jknight%40cartersvilleschools.org/service.svc/s/GetAttachmentThumbnail?id=AQMkADI5NTMwZjZlLWMyMWItNDliMC04MjZmLTA1M2I2MTEAY2YzNzMARgAAA048Ribddf9Pj%2F9xJ758fRMHAHn%2B98pODj1ElD8NBjTd2AAAAwEMAAAAPlGzG90bLU6wizLZIExu3AAC6NKPZAAAAAESABAAJGw46GR%2Bx0yWDDSh42Zxfg%3D%3D&amp;thumbnailType=2&amp;owa=outlook.office.com&amp;scriptVer=2020081002.02&amp;X-OWA-CANARY=Y86sMgr8LEaJRAr2IX3sM6AoHUjhPtgYZ1PMwkDHEakX9f33_TOvvWPDpsY98Y_dBMKSRWRe_ZM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NjQ0LCJleHAiOjE1OTcyNTIyNDQsImlzcyI6IjAwMDAwMDAyLTAwMDAtMGZmMS1jZTAwLTAwMDAwMDAwMDAwMEA5ZjZlOTI0NC1jM2I0LTQ0MDgtYTg4Mi03MmUxZTBmM2VlZGUiLCJhdWQiOiIwMDAwMDAwMi0wMDAwLTBmZjEtY2UwMC0wMDAwMDAwMDAwMDAvYXR0YWNobWVudHMub2ZmaWNlLm5ldEA5ZjZlOTI0NC1jM2I0LTQ0MDgtYTg4Mi03MmUxZTBmM2VlZGUiLCJoYXBwIjoib3dhIn0.WbGYOskw0GQ851WU2txX37qb0y-W-QtgtvGedrY9QP4sA3seAmImkdgrORaOLe4qFhUuOemUzXLIsiDdmEvg8oiXL8F_8g2sidPwslAmj9Q6aBsRsAtT7RldH6GSepW-zwjlj4B_toeWWVpxAhcnnRnKRJzX4Gwtr3QlbPgPW0fLeBatvmOm6oDvoRB4FZmhl1kDZYHkXkm7op0bZZa9IaHMVcMDyyFss6dZSBueTIg9XH07mBEMYQWNoLqb3p0N1p1b5aaovxYjUfdShbTI_xC-Ory-KzQPvWZvtr-LPD75yPQFWuXnNJsTP83n-ITIiuZ-3f5yr5gsqKZ0G4ZBfA&amp;animation=tru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9490" y="2683756"/>
            <a:ext cx="2224823" cy="16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ttachments.office.net/owa/jknight%40cartersvilleschools.org/service.svc/s/GetAttachmentThumbnail?id=AQMkADI5NTMwZjZlLWMyMWItNDliMC04MjZmLTA1M2I2MTEAY2YzNzMARgAAA048Ribddf9Pj%2F9xJ758fRMHAHn%2B98pODj1ElD8NBjTd2AAAAwEMAAAAPlGzG90bLU6wizLZIExu3AAC6NKPZAAAAAESABAAQzLtPMurwUytcPCPfLmYMQ%3D%3D&amp;thumbnailType=2&amp;owa=outlook.office.com&amp;scriptVer=2020081002.02&amp;X-OWA-CANARY=Y86sMgr8LEaJRAr2IX3sM6AoHUjhPtgYZ1PMwkDHEakX9f33_TOvvWPDpsY98Y_dBMKSRWRe_ZM.&amp;token=eyJhbGciOiJSUzI1NiIsImtpZCI6IjU2MzU4ODUyMzRCOTI1MkRERTAwNTc2NkQ5RDlGMjc2NTY1RjYzRTIiLCJ0eXAiOiJKV1QiLCJ4NXQiOiJWaldJVWpTNUpTM2VBRmRtMmRueWRsWmZZLUkifQ.eyJvcmlnaW4iOiJodHRwczovL291dGxvb2sub2ZmaWNlLmNvbSIsInVjIjoiNzBhMzdhNDYzMjZlNDk4MWE4MDgwNWFhZmMzOGI2NDciLCJzaWduaW5fc3RhdGUiOiJbXCJrbXNpXCJdIiwidmVyIjoiRXhjaGFuZ2UuQ2FsbGJhY2suVjEiLCJhcHBjdHhzZW5kZXIiOiJPd2FEb3dubG9hZEA5ZjZlOTI0NC1jM2I0LTQ0MDgtYTg4Mi03MmUxZTBmM2VlZGUiLCJpc3NyaW5nIjoiV1ciLCJhcHBjdHgiOiJ7XCJtc2V4Y2hwcm90XCI6XCJvd2FcIixcInByaW1hcnlzaWRcIjpcIlMtMS01LTIxLTYxMjQ2MjMxNC0zNjc4Mjc5NDgyLTM1MTU4ODk3NDgtOTk0OTg4XCIsXCJwdWlkXCI6XCIxMTUzNzY1OTMyMjY3NjQyNjU1XCIsXCJvaWRcIjpcIjk5NThmOGM4LTMyOTQtNDBkNS1hZmM3LTgzZTI2MjQzZmRiZFwiLFwic2NvcGVcIjpcIk93YURvd25sb2FkXCJ9IiwibmJmIjoxNTk3MjUxNjQ0LCJleHAiOjE1OTcyNTIyNDQsImlzcyI6IjAwMDAwMDAyLTAwMDAtMGZmMS1jZTAwLTAwMDAwMDAwMDAwMEA5ZjZlOTI0NC1jM2I0LTQ0MDgtYTg4Mi03MmUxZTBmM2VlZGUiLCJhdWQiOiIwMDAwMDAwMi0wMDAwLTBmZjEtY2UwMC0wMDAwMDAwMDAwMDAvYXR0YWNobWVudHMub2ZmaWNlLm5ldEA5ZjZlOTI0NC1jM2I0LTQ0MDgtYTg4Mi03MmUxZTBmM2VlZGUiLCJoYXBwIjoib3dhIn0.WbGYOskw0GQ851WU2txX37qb0y-W-QtgtvGedrY9QP4sA3seAmImkdgrORaOLe4qFhUuOemUzXLIsiDdmEvg8oiXL8F_8g2sidPwslAmj9Q6aBsRsAtT7RldH6GSepW-zwjlj4B_toeWWVpxAhcnnRnKRJzX4Gwtr3QlbPgPW0fLeBatvmOm6oDvoRB4FZmhl1kDZYHkXkm7op0bZZa9IaHMVcMDyyFss6dZSBueTIg9XH07mBEMYQWNoLqb3p0N1p1b5aaovxYjUfdShbTI_xC-Ory-KzQPvWZvtr-LPD75yPQFWuXnNJsTP83n-ITIiuZ-3f5yr5gsqKZ0G4ZBfA&amp;animation=tr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04" y="3648079"/>
            <a:ext cx="2723092" cy="20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" y="5008762"/>
            <a:ext cx="1963243" cy="1472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98" y="4635814"/>
            <a:ext cx="1502104" cy="200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1" y="2214155"/>
            <a:ext cx="2025377" cy="1519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07" y="5297450"/>
            <a:ext cx="1740591" cy="133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42" y="4671366"/>
            <a:ext cx="1496767" cy="1995690"/>
          </a:xfrm>
          <a:prstGeom prst="rect">
            <a:avLst/>
          </a:prstGeom>
        </p:spPr>
      </p:pic>
      <p:pic>
        <p:nvPicPr>
          <p:cNvPr id="1044" name="Picture 20" descr="Image preview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9202" r="9918" b="7022"/>
          <a:stretch/>
        </p:blipFill>
        <p:spPr bwMode="auto">
          <a:xfrm>
            <a:off x="9329830" y="3444966"/>
            <a:ext cx="1784192" cy="32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61" r="-833" b="22920"/>
          <a:stretch/>
        </p:blipFill>
        <p:spPr>
          <a:xfrm>
            <a:off x="3354705" y="4876809"/>
            <a:ext cx="1694885" cy="19968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31" y="282268"/>
            <a:ext cx="1974671" cy="22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8594</TotalTime>
  <Words>43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Mesh</vt:lpstr>
      <vt:lpstr>Coach Knight </vt:lpstr>
      <vt:lpstr> Family Kim, Dillon, ivey, jud, &amp; football </vt:lpstr>
      <vt:lpstr>My other kids</vt:lpstr>
      <vt:lpstr>Hobbies and interest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</dc:title>
  <dc:creator>Jeremy Knight</dc:creator>
  <cp:lastModifiedBy>Jeremy Knight</cp:lastModifiedBy>
  <cp:revision>21</cp:revision>
  <dcterms:created xsi:type="dcterms:W3CDTF">2020-08-07T15:13:22Z</dcterms:created>
  <dcterms:modified xsi:type="dcterms:W3CDTF">2020-08-13T14:27:30Z</dcterms:modified>
</cp:coreProperties>
</file>