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95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2982" y="84"/>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F0B881-AF0D-7048-8594-855D4CAAAA8E}"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6870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32387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2140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43008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0B881-AF0D-7048-8594-855D4CAAAA8E}"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11694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F0B881-AF0D-7048-8594-855D4CAAAA8E}"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8150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F0B881-AF0D-7048-8594-855D4CAAAA8E}" type="datetimeFigureOut">
              <a:rPr lang="en-US" smtClean="0"/>
              <a:pPr/>
              <a:t>8/30/2021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8988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F0B881-AF0D-7048-8594-855D4CAAAA8E}" type="datetimeFigureOut">
              <a:rPr lang="en-US" smtClean="0"/>
              <a:pPr/>
              <a:t>8/30/2021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2707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0B881-AF0D-7048-8594-855D4CAAAA8E}" type="datetimeFigureOut">
              <a:rPr lang="en-US" smtClean="0"/>
              <a:pPr/>
              <a:t>8/30/2021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56688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350359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pPr/>
              <a:t>‹#›</a:t>
            </a:fld>
            <a:endParaRPr lang="en-US"/>
          </a:p>
        </p:txBody>
      </p:sp>
    </p:spTree>
    <p:extLst>
      <p:ext uri="{BB962C8B-B14F-4D97-AF65-F5344CB8AC3E}">
        <p14:creationId xmlns:p14="http://schemas.microsoft.com/office/powerpoint/2010/main" val="112625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20F0B881-AF0D-7048-8594-855D4CAAAA8E}" type="datetimeFigureOut">
              <a:rPr lang="en-US" smtClean="0"/>
              <a:pPr/>
              <a:t>8/30/2021</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779B4903-6F1A-1F4E-AEB8-CD40D9C90940}" type="slidenum">
              <a:rPr lang="en-US" smtClean="0"/>
              <a:pPr/>
              <a:t>‹#›</a:t>
            </a:fld>
            <a:endParaRPr lang="en-US"/>
          </a:p>
        </p:txBody>
      </p:sp>
    </p:spTree>
    <p:extLst>
      <p:ext uri="{BB962C8B-B14F-4D97-AF65-F5344CB8AC3E}">
        <p14:creationId xmlns:p14="http://schemas.microsoft.com/office/powerpoint/2010/main" val="4032921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idsa-z.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4" name="TextBox 23"/>
          <p:cNvSpPr txBox="1"/>
          <p:nvPr/>
        </p:nvSpPr>
        <p:spPr>
          <a:xfrm>
            <a:off x="851649" y="553968"/>
            <a:ext cx="5904231" cy="2123658"/>
          </a:xfrm>
          <a:prstGeom prst="rect">
            <a:avLst/>
          </a:prstGeom>
          <a:noFill/>
        </p:spPr>
        <p:txBody>
          <a:bodyPr wrap="square" rtlCol="0">
            <a:spAutoFit/>
          </a:bodyPr>
          <a:lstStyle/>
          <a:p>
            <a:r>
              <a:rPr lang="en-US" sz="6600" dirty="0">
                <a:latin typeface="KG Eyes Wide Open"/>
                <a:cs typeface="KG Eyes Wide Open"/>
              </a:rPr>
              <a:t>Gatlin’s Gazette</a:t>
            </a:r>
          </a:p>
        </p:txBody>
      </p:sp>
      <p:sp>
        <p:nvSpPr>
          <p:cNvPr id="9" name="TextBox 8"/>
          <p:cNvSpPr txBox="1"/>
          <p:nvPr/>
        </p:nvSpPr>
        <p:spPr>
          <a:xfrm>
            <a:off x="4314029" y="2094435"/>
            <a:ext cx="2155010" cy="400110"/>
          </a:xfrm>
          <a:prstGeom prst="rect">
            <a:avLst/>
          </a:prstGeom>
          <a:noFill/>
        </p:spPr>
        <p:txBody>
          <a:bodyPr wrap="square" rtlCol="0">
            <a:spAutoFit/>
          </a:bodyPr>
          <a:lstStyle/>
          <a:p>
            <a:pPr algn="r"/>
            <a:r>
              <a:rPr lang="en-US" sz="2000" dirty="0">
                <a:latin typeface="Shadows Into Light"/>
                <a:cs typeface="Shadows Into Light"/>
              </a:rPr>
              <a:t>September 2021</a:t>
            </a:r>
          </a:p>
        </p:txBody>
      </p:sp>
      <p:sp>
        <p:nvSpPr>
          <p:cNvPr id="10" name="TextBox 9"/>
          <p:cNvSpPr txBox="1"/>
          <p:nvPr/>
        </p:nvSpPr>
        <p:spPr>
          <a:xfrm>
            <a:off x="647700" y="2500304"/>
            <a:ext cx="3385924" cy="646331"/>
          </a:xfrm>
          <a:prstGeom prst="rect">
            <a:avLst/>
          </a:prstGeom>
          <a:noFill/>
        </p:spPr>
        <p:txBody>
          <a:bodyPr wrap="square" rtlCol="0">
            <a:spAutoFit/>
          </a:bodyPr>
          <a:lstStyle/>
          <a:p>
            <a:pPr algn="ctr"/>
            <a:r>
              <a:rPr lang="en-US" b="1" dirty="0">
                <a:latin typeface="Shadows Into Light"/>
                <a:cs typeface="Shadows Into Light"/>
              </a:rPr>
              <a:t>Message From</a:t>
            </a:r>
          </a:p>
          <a:p>
            <a:pPr algn="ctr"/>
            <a:r>
              <a:rPr lang="en-US" b="1" dirty="0">
                <a:latin typeface="Shadows Into Light"/>
                <a:cs typeface="Shadows Into Light"/>
              </a:rPr>
              <a:t>The Teacher</a:t>
            </a:r>
          </a:p>
        </p:txBody>
      </p:sp>
      <p:sp>
        <p:nvSpPr>
          <p:cNvPr id="21" name="TextBox 20"/>
          <p:cNvSpPr txBox="1"/>
          <p:nvPr/>
        </p:nvSpPr>
        <p:spPr>
          <a:xfrm>
            <a:off x="3795562" y="2652704"/>
            <a:ext cx="3367107" cy="353943"/>
          </a:xfrm>
          <a:prstGeom prst="rect">
            <a:avLst/>
          </a:prstGeom>
          <a:noFill/>
        </p:spPr>
        <p:txBody>
          <a:bodyPr wrap="square" rtlCol="0">
            <a:spAutoFit/>
          </a:bodyPr>
          <a:lstStyle/>
          <a:p>
            <a:pPr algn="ctr"/>
            <a:r>
              <a:rPr lang="en-US" sz="1700" b="1" dirty="0">
                <a:latin typeface="Shadows Into Light"/>
                <a:cs typeface="Shadows Into Light"/>
              </a:rPr>
              <a:t>Important Dates</a:t>
            </a:r>
          </a:p>
        </p:txBody>
      </p:sp>
      <p:sp>
        <p:nvSpPr>
          <p:cNvPr id="22" name="TextBox 21"/>
          <p:cNvSpPr txBox="1"/>
          <p:nvPr/>
        </p:nvSpPr>
        <p:spPr>
          <a:xfrm>
            <a:off x="1019060" y="5677273"/>
            <a:ext cx="2456276" cy="461665"/>
          </a:xfrm>
          <a:prstGeom prst="rect">
            <a:avLst/>
          </a:prstGeom>
          <a:noFill/>
        </p:spPr>
        <p:txBody>
          <a:bodyPr wrap="square" rtlCol="0">
            <a:spAutoFit/>
          </a:bodyPr>
          <a:lstStyle/>
          <a:p>
            <a:pPr algn="ctr"/>
            <a:r>
              <a:rPr lang="en-US" sz="2400" b="1" dirty="0">
                <a:latin typeface="Shadows Into Light"/>
                <a:cs typeface="Shadows Into Light"/>
              </a:rPr>
              <a:t>Reminders</a:t>
            </a:r>
          </a:p>
        </p:txBody>
      </p:sp>
      <p:sp>
        <p:nvSpPr>
          <p:cNvPr id="23" name="TextBox 22"/>
          <p:cNvSpPr txBox="1"/>
          <p:nvPr/>
        </p:nvSpPr>
        <p:spPr>
          <a:xfrm>
            <a:off x="3850232" y="5791573"/>
            <a:ext cx="2999898" cy="369332"/>
          </a:xfrm>
          <a:prstGeom prst="rect">
            <a:avLst/>
          </a:prstGeom>
          <a:noFill/>
        </p:spPr>
        <p:txBody>
          <a:bodyPr wrap="square" rtlCol="0">
            <a:spAutoFit/>
          </a:bodyPr>
          <a:lstStyle/>
          <a:p>
            <a:pPr algn="ctr"/>
            <a:r>
              <a:rPr lang="en-US" b="1" dirty="0">
                <a:latin typeface="Shadows Into Light"/>
                <a:cs typeface="Shadows Into Light"/>
              </a:rPr>
              <a:t>What’s Coming Up In…</a:t>
            </a:r>
          </a:p>
        </p:txBody>
      </p:sp>
      <p:sp>
        <p:nvSpPr>
          <p:cNvPr id="26" name="TextBox 25"/>
          <p:cNvSpPr txBox="1"/>
          <p:nvPr/>
        </p:nvSpPr>
        <p:spPr>
          <a:xfrm>
            <a:off x="941945" y="7898930"/>
            <a:ext cx="2640102" cy="400110"/>
          </a:xfrm>
          <a:prstGeom prst="rect">
            <a:avLst/>
          </a:prstGeom>
          <a:noFill/>
        </p:spPr>
        <p:txBody>
          <a:bodyPr wrap="square" rtlCol="0">
            <a:spAutoFit/>
          </a:bodyPr>
          <a:lstStyle/>
          <a:p>
            <a:pPr algn="ctr"/>
            <a:r>
              <a:rPr lang="en-US" sz="2000" b="1" dirty="0">
                <a:latin typeface="Shadows Into Light"/>
                <a:cs typeface="Shadows Into Light"/>
              </a:rPr>
              <a:t>Contact Ms. Gatlin</a:t>
            </a:r>
          </a:p>
        </p:txBody>
      </p:sp>
      <p:sp>
        <p:nvSpPr>
          <p:cNvPr id="27" name="TextBox 26"/>
          <p:cNvSpPr txBox="1"/>
          <p:nvPr/>
        </p:nvSpPr>
        <p:spPr>
          <a:xfrm>
            <a:off x="949006" y="3248234"/>
            <a:ext cx="2990126" cy="2492990"/>
          </a:xfrm>
          <a:prstGeom prst="rect">
            <a:avLst/>
          </a:prstGeom>
          <a:noFill/>
        </p:spPr>
        <p:txBody>
          <a:bodyPr wrap="square" rtlCol="0">
            <a:spAutoFit/>
          </a:bodyPr>
          <a:lstStyle/>
          <a:p>
            <a:r>
              <a:rPr lang="en-US" sz="1300" dirty="0">
                <a:latin typeface="Comic Sans MS" panose="030F0702030302020204" pitchFamily="66" charset="0"/>
              </a:rPr>
              <a:t>I am so proud of my students!! They are all trying their best in class!! We have started on a new reading site </a:t>
            </a:r>
            <a:r>
              <a:rPr lang="en-US" sz="1300" dirty="0">
                <a:latin typeface="Comic Sans MS" panose="030F0702030302020204" pitchFamily="66" charset="0"/>
                <a:hlinkClick r:id="rId3"/>
              </a:rPr>
              <a:t>www.kidsa-z.com</a:t>
            </a:r>
            <a:r>
              <a:rPr lang="en-US" sz="1300" dirty="0">
                <a:latin typeface="Comic Sans MS" panose="030F0702030302020204" pitchFamily="66" charset="0"/>
              </a:rPr>
              <a:t> . Please allow your child to read on this website at home. You can include these online books on the agenda reading log. Practice double digit addition and subtraction at home too. Please donate your paper towel rolls when you are done with them. Thanks for all you do!!!!!</a:t>
            </a:r>
          </a:p>
        </p:txBody>
      </p:sp>
      <p:sp>
        <p:nvSpPr>
          <p:cNvPr id="28" name="TextBox 27"/>
          <p:cNvSpPr txBox="1"/>
          <p:nvPr/>
        </p:nvSpPr>
        <p:spPr>
          <a:xfrm>
            <a:off x="4170777" y="3118716"/>
            <a:ext cx="2816506" cy="1184940"/>
          </a:xfrm>
          <a:prstGeom prst="rect">
            <a:avLst/>
          </a:prstGeom>
          <a:noFill/>
        </p:spPr>
        <p:txBody>
          <a:bodyPr wrap="square" rtlCol="0">
            <a:spAutoFit/>
          </a:bodyPr>
          <a:lstStyle/>
          <a:p>
            <a:r>
              <a:rPr lang="en-US" sz="1600" b="1" dirty="0"/>
              <a:t>Sept. 6: Labor Day, No School</a:t>
            </a:r>
          </a:p>
          <a:p>
            <a:r>
              <a:rPr lang="en-US" sz="1600" b="1" dirty="0"/>
              <a:t>Sept. 13: Progress Reports</a:t>
            </a:r>
          </a:p>
          <a:p>
            <a:r>
              <a:rPr lang="en-US" sz="1600" b="1" dirty="0"/>
              <a:t>Sept. 22: Fall Picture Day</a:t>
            </a:r>
          </a:p>
          <a:p>
            <a:r>
              <a:rPr lang="en-US" sz="1200" dirty="0"/>
              <a:t> </a:t>
            </a:r>
          </a:p>
          <a:p>
            <a:endParaRPr lang="en-US" sz="1100" dirty="0"/>
          </a:p>
        </p:txBody>
      </p:sp>
      <p:sp>
        <p:nvSpPr>
          <p:cNvPr id="29" name="TextBox 28"/>
          <p:cNvSpPr txBox="1"/>
          <p:nvPr/>
        </p:nvSpPr>
        <p:spPr>
          <a:xfrm>
            <a:off x="878254" y="6006394"/>
            <a:ext cx="2703793" cy="2031325"/>
          </a:xfrm>
          <a:prstGeom prst="rect">
            <a:avLst/>
          </a:prstGeom>
          <a:noFill/>
        </p:spPr>
        <p:txBody>
          <a:bodyPr wrap="square" rtlCol="0">
            <a:spAutoFit/>
          </a:bodyPr>
          <a:lstStyle/>
          <a:p>
            <a:pPr marL="285750" indent="-285750">
              <a:buFont typeface="Wingdings" charset="2"/>
              <a:buChar char="ü"/>
            </a:pPr>
            <a:r>
              <a:rPr lang="en-US" sz="1200" dirty="0">
                <a:latin typeface="Palatino Linotype" panose="02040502050505030304" pitchFamily="18" charset="0"/>
                <a:cs typeface="Shadows Into Light"/>
              </a:rPr>
              <a:t>All transportation changes must be in writing. Emails and texts are not accepted.</a:t>
            </a:r>
          </a:p>
          <a:p>
            <a:pPr marL="285750" indent="-285750">
              <a:buFont typeface="Wingdings" charset="2"/>
              <a:buChar char="ü"/>
            </a:pPr>
            <a:r>
              <a:rPr lang="en-US" sz="1200" dirty="0">
                <a:latin typeface="Palatino Linotype" panose="02040502050505030304" pitchFamily="18" charset="0"/>
                <a:cs typeface="Shadows Into Light"/>
              </a:rPr>
              <a:t>School begins at 7:30, and ends at 2:30.</a:t>
            </a:r>
          </a:p>
          <a:p>
            <a:pPr marL="285750" indent="-285750">
              <a:buFont typeface="Wingdings" charset="2"/>
              <a:buChar char="ü"/>
            </a:pPr>
            <a:r>
              <a:rPr lang="en-US" sz="1200" dirty="0">
                <a:latin typeface="Palatino Linotype" panose="02040502050505030304" pitchFamily="18" charset="0"/>
                <a:cs typeface="Shadows Into Light"/>
              </a:rPr>
              <a:t>Please sign the agenda and reading log each night. Students are to read 20 minutes every night.</a:t>
            </a:r>
          </a:p>
          <a:p>
            <a:endParaRPr lang="en-US" dirty="0">
              <a:latin typeface="Shadows Into Light"/>
              <a:cs typeface="Shadows Into Light"/>
            </a:endParaRPr>
          </a:p>
        </p:txBody>
      </p:sp>
      <p:sp>
        <p:nvSpPr>
          <p:cNvPr id="30" name="TextBox 29"/>
          <p:cNvSpPr txBox="1"/>
          <p:nvPr/>
        </p:nvSpPr>
        <p:spPr>
          <a:xfrm>
            <a:off x="3810537" y="6160905"/>
            <a:ext cx="2960317" cy="3046988"/>
          </a:xfrm>
          <a:prstGeom prst="rect">
            <a:avLst/>
          </a:prstGeom>
          <a:noFill/>
        </p:spPr>
        <p:txBody>
          <a:bodyPr wrap="square" rtlCol="0">
            <a:spAutoFit/>
          </a:bodyPr>
          <a:lstStyle/>
          <a:p>
            <a:r>
              <a:rPr sz="1200" dirty="0">
                <a:latin typeface="Britannic Bold" panose="020B0903060703020204" pitchFamily="34" charset="0"/>
              </a:rPr>
              <a:t>Reading:</a:t>
            </a:r>
            <a:r>
              <a:rPr lang="en-US" sz="1200" dirty="0">
                <a:latin typeface="Britannic Bold" panose="020B0903060703020204" pitchFamily="34" charset="0"/>
              </a:rPr>
              <a:t> characters, character traits, predicting, visualizing, making connections, summarizing, asking &amp; answering questions</a:t>
            </a:r>
          </a:p>
          <a:p>
            <a:r>
              <a:rPr sz="1200" dirty="0">
                <a:latin typeface="Britannic Bold" panose="020B0903060703020204" pitchFamily="34" charset="0"/>
              </a:rPr>
              <a:t>Language Arts:</a:t>
            </a:r>
            <a:r>
              <a:rPr lang="en-US" sz="1200" dirty="0">
                <a:latin typeface="Britannic Bold" panose="020B0903060703020204" pitchFamily="34" charset="0"/>
              </a:rPr>
              <a:t> nouns (common, proper), verbs, adjectives, and adverbs. Writing: Narrative &amp; Informational.</a:t>
            </a:r>
          </a:p>
          <a:p>
            <a:r>
              <a:rPr sz="1200" dirty="0">
                <a:latin typeface="Britannic Bold" panose="020B0903060703020204" pitchFamily="34" charset="0"/>
              </a:rPr>
              <a:t>Math:</a:t>
            </a:r>
            <a:r>
              <a:rPr lang="en-US" sz="1200" dirty="0">
                <a:latin typeface="Britannic Bold" panose="020B0903060703020204" pitchFamily="34" charset="0"/>
              </a:rPr>
              <a:t> double/triple digit addition and subtraction with regrouping, story problems, multiplication</a:t>
            </a:r>
          </a:p>
          <a:p>
            <a:r>
              <a:rPr lang="en-US" sz="1200" dirty="0">
                <a:latin typeface="Britannic Bold" panose="020B0903060703020204" pitchFamily="34" charset="0"/>
              </a:rPr>
              <a:t>S</a:t>
            </a:r>
            <a:r>
              <a:rPr sz="1200" dirty="0">
                <a:latin typeface="Britannic Bold" panose="020B0903060703020204" pitchFamily="34" charset="0"/>
              </a:rPr>
              <a:t>ocial Studies</a:t>
            </a:r>
            <a:r>
              <a:rPr lang="en-US" sz="1200" dirty="0">
                <a:latin typeface="Britannic Bold" panose="020B0903060703020204" pitchFamily="34" charset="0"/>
              </a:rPr>
              <a:t>: Government, citizenship, map skills</a:t>
            </a:r>
          </a:p>
          <a:p>
            <a:r>
              <a:rPr lang="en-US" sz="1200" dirty="0">
                <a:latin typeface="Britannic Bold" panose="020B0903060703020204" pitchFamily="34" charset="0"/>
              </a:rPr>
              <a:t>Science: tools, safety, scientific method</a:t>
            </a:r>
          </a:p>
          <a:p>
            <a:endParaRPr lang="en-US" sz="1200" dirty="0">
              <a:latin typeface="Britannic Bold" panose="020B0903060703020204" pitchFamily="34" charset="0"/>
            </a:endParaRPr>
          </a:p>
          <a:p>
            <a:endParaRPr lang="en-US" sz="1200" dirty="0">
              <a:latin typeface="Britannic Bold" panose="020B0903060703020204" pitchFamily="34" charset="0"/>
            </a:endParaRPr>
          </a:p>
          <a:p>
            <a:r>
              <a:rPr lang="en-US" sz="1200" dirty="0">
                <a:latin typeface="Britannic Bold" panose="020B0903060703020204" pitchFamily="34" charset="0"/>
              </a:rPr>
              <a:t>Read 20 minutes each night</a:t>
            </a:r>
            <a:endParaRPr lang="en-US" sz="1200" dirty="0">
              <a:latin typeface="Shadows Into Light"/>
              <a:cs typeface="Shadows Into Light"/>
            </a:endParaRPr>
          </a:p>
        </p:txBody>
      </p:sp>
      <p:sp>
        <p:nvSpPr>
          <p:cNvPr id="31" name="TextBox 30"/>
          <p:cNvSpPr txBox="1"/>
          <p:nvPr/>
        </p:nvSpPr>
        <p:spPr>
          <a:xfrm>
            <a:off x="941946" y="8357651"/>
            <a:ext cx="2853616" cy="523220"/>
          </a:xfrm>
          <a:prstGeom prst="rect">
            <a:avLst/>
          </a:prstGeom>
          <a:noFill/>
        </p:spPr>
        <p:txBody>
          <a:bodyPr wrap="square" rtlCol="0">
            <a:spAutoFit/>
          </a:bodyPr>
          <a:lstStyle/>
          <a:p>
            <a:r>
              <a:rPr lang="en-US" sz="1400" dirty="0">
                <a:latin typeface="Shadows Into Light"/>
                <a:cs typeface="Shadows Into Light"/>
              </a:rPr>
              <a:t>• </a:t>
            </a:r>
            <a:r>
              <a:rPr lang="en-US" sz="1400" b="1" dirty="0">
                <a:latin typeface="Shadows Into Light"/>
                <a:cs typeface="Shadows Into Light"/>
              </a:rPr>
              <a:t>Email:</a:t>
            </a:r>
            <a:r>
              <a:rPr lang="en-US" sz="1400" dirty="0">
                <a:latin typeface="Shadows Into Light"/>
                <a:cs typeface="Shadows Into Light"/>
              </a:rPr>
              <a:t> sgatlin@cartersvilleschools.org</a:t>
            </a:r>
          </a:p>
        </p:txBody>
      </p:sp>
      <p:sp>
        <p:nvSpPr>
          <p:cNvPr id="17" name="TextBox 16"/>
          <p:cNvSpPr txBox="1"/>
          <p:nvPr/>
        </p:nvSpPr>
        <p:spPr>
          <a:xfrm>
            <a:off x="4162178" y="4035012"/>
            <a:ext cx="2608676" cy="584775"/>
          </a:xfrm>
          <a:prstGeom prst="rect">
            <a:avLst/>
          </a:prstGeom>
          <a:noFill/>
        </p:spPr>
        <p:txBody>
          <a:bodyPr wrap="square" rtlCol="0">
            <a:spAutoFit/>
          </a:bodyPr>
          <a:lstStyle/>
          <a:p>
            <a:pPr algn="ctr"/>
            <a:r>
              <a:rPr lang="en-US" sz="1600" b="1" i="1" u="sng" dirty="0">
                <a:latin typeface="Shadows Into Light"/>
                <a:cs typeface="Shadows Into Light"/>
              </a:rPr>
              <a:t> August &amp; September Birthdays!</a:t>
            </a:r>
          </a:p>
        </p:txBody>
      </p:sp>
      <p:sp>
        <p:nvSpPr>
          <p:cNvPr id="18" name="TextBox 17"/>
          <p:cNvSpPr txBox="1"/>
          <p:nvPr/>
        </p:nvSpPr>
        <p:spPr>
          <a:xfrm>
            <a:off x="4201711" y="4593281"/>
            <a:ext cx="1772873" cy="1862048"/>
          </a:xfrm>
          <a:prstGeom prst="rect">
            <a:avLst/>
          </a:prstGeom>
          <a:noFill/>
        </p:spPr>
        <p:txBody>
          <a:bodyPr wrap="square" rtlCol="0">
            <a:spAutoFit/>
          </a:bodyPr>
          <a:lstStyle/>
          <a:p>
            <a:pPr algn="ctr"/>
            <a:r>
              <a:rPr lang="en-US" sz="1600" b="1" dirty="0"/>
              <a:t>Janelle 8/02</a:t>
            </a:r>
          </a:p>
          <a:p>
            <a:pPr algn="ctr"/>
            <a:r>
              <a:rPr lang="en-US" sz="1600" b="1" dirty="0" err="1"/>
              <a:t>Masiyah</a:t>
            </a:r>
            <a:r>
              <a:rPr lang="en-US" sz="1600" b="1" dirty="0"/>
              <a:t> 8/12</a:t>
            </a:r>
          </a:p>
          <a:p>
            <a:pPr algn="ctr"/>
            <a:r>
              <a:rPr lang="en-US" sz="1600" b="1" dirty="0"/>
              <a:t>Barron 8/30</a:t>
            </a:r>
          </a:p>
          <a:p>
            <a:pPr algn="ctr"/>
            <a:r>
              <a:rPr lang="en-US" sz="1600" b="1" dirty="0"/>
              <a:t>Jaylen 8/30</a:t>
            </a:r>
          </a:p>
          <a:p>
            <a:pPr algn="ctr"/>
            <a:endParaRPr lang="en-US" sz="1600" dirty="0"/>
          </a:p>
          <a:p>
            <a:endParaRPr lang="en-US" sz="1200" dirty="0"/>
          </a:p>
          <a:p>
            <a:r>
              <a:rPr lang="en-US" sz="1200" dirty="0"/>
              <a:t> </a:t>
            </a:r>
          </a:p>
          <a:p>
            <a:endParaRPr lang="en-US" sz="1100" dirty="0"/>
          </a:p>
        </p:txBody>
      </p:sp>
      <p:pic>
        <p:nvPicPr>
          <p:cNvPr id="2" name="Picture 1" descr="&lt;strong&gt;balloon&lt;/strong&gt; clipart - kamaci images - Blog.h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2088" y="4670136"/>
            <a:ext cx="570149" cy="837713"/>
          </a:xfrm>
          <a:prstGeom prst="rect">
            <a:avLst/>
          </a:prstGeom>
        </p:spPr>
      </p:pic>
      <p:pic>
        <p:nvPicPr>
          <p:cNvPr id="3" name="Picture 2" descr="Clipart - &lt;strong&gt;Ladybug&lt;/strong&gt;"/>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0073" y="1414440"/>
            <a:ext cx="696127" cy="929231"/>
          </a:xfrm>
          <a:prstGeom prst="rect">
            <a:avLst/>
          </a:prstGeom>
        </p:spPr>
      </p:pic>
    </p:spTree>
    <p:extLst>
      <p:ext uri="{BB962C8B-B14F-4D97-AF65-F5344CB8AC3E}">
        <p14:creationId xmlns:p14="http://schemas.microsoft.com/office/powerpoint/2010/main" val="3945066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213</TotalTime>
  <Words>275</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Britannic Bold</vt:lpstr>
      <vt:lpstr>Calibri</vt:lpstr>
      <vt:lpstr>Comic Sans MS</vt:lpstr>
      <vt:lpstr>KG Eyes Wide Open</vt:lpstr>
      <vt:lpstr>Palatino Linotype</vt:lpstr>
      <vt:lpstr>Shadows Into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Levine</dc:creator>
  <cp:lastModifiedBy>Susanne Gatlin</cp:lastModifiedBy>
  <cp:revision>26</cp:revision>
  <cp:lastPrinted>2018-09-14T11:49:19Z</cp:lastPrinted>
  <dcterms:created xsi:type="dcterms:W3CDTF">2018-08-16T01:59:38Z</dcterms:created>
  <dcterms:modified xsi:type="dcterms:W3CDTF">2021-08-30T18:48:30Z</dcterms:modified>
</cp:coreProperties>
</file>